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media/image22.jpg" ContentType="image/jpg"/>
  <Override PartName="/ppt/media/image161.jpg" ContentType="image/jpg"/>
  <Override PartName="/ppt/media/image164.jpg" ContentType="image/jpg"/>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6"/>
  </p:notesMasterIdLst>
  <p:handoutMasterIdLst>
    <p:handoutMasterId r:id="rId147"/>
  </p:handoutMasterIdLst>
  <p:sldIdLst>
    <p:sldId id="256" r:id="rId2"/>
    <p:sldId id="257" r:id="rId3"/>
    <p:sldId id="271" r:id="rId4"/>
    <p:sldId id="707"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7" r:id="rId18"/>
    <p:sldId id="272" r:id="rId19"/>
    <p:sldId id="388" r:id="rId20"/>
    <p:sldId id="273" r:id="rId21"/>
    <p:sldId id="274" r:id="rId22"/>
    <p:sldId id="393" r:id="rId23"/>
    <p:sldId id="389" r:id="rId24"/>
    <p:sldId id="394" r:id="rId25"/>
    <p:sldId id="395" r:id="rId26"/>
    <p:sldId id="392" r:id="rId27"/>
    <p:sldId id="396" r:id="rId28"/>
    <p:sldId id="708" r:id="rId29"/>
    <p:sldId id="742" r:id="rId30"/>
    <p:sldId id="743" r:id="rId31"/>
    <p:sldId id="744" r:id="rId32"/>
    <p:sldId id="745" r:id="rId33"/>
    <p:sldId id="746" r:id="rId34"/>
    <p:sldId id="747" r:id="rId35"/>
    <p:sldId id="748" r:id="rId36"/>
    <p:sldId id="749" r:id="rId37"/>
    <p:sldId id="750" r:id="rId38"/>
    <p:sldId id="751" r:id="rId39"/>
    <p:sldId id="752" r:id="rId40"/>
    <p:sldId id="753" r:id="rId41"/>
    <p:sldId id="754" r:id="rId42"/>
    <p:sldId id="755" r:id="rId43"/>
    <p:sldId id="756" r:id="rId44"/>
    <p:sldId id="757" r:id="rId45"/>
    <p:sldId id="759" r:id="rId46"/>
    <p:sldId id="760" r:id="rId47"/>
    <p:sldId id="761" r:id="rId48"/>
    <p:sldId id="762" r:id="rId49"/>
    <p:sldId id="764" r:id="rId50"/>
    <p:sldId id="765" r:id="rId51"/>
    <p:sldId id="766" r:id="rId52"/>
    <p:sldId id="767" r:id="rId53"/>
    <p:sldId id="769" r:id="rId54"/>
    <p:sldId id="768" r:id="rId55"/>
    <p:sldId id="709" r:id="rId56"/>
    <p:sldId id="771" r:id="rId57"/>
    <p:sldId id="772" r:id="rId58"/>
    <p:sldId id="773" r:id="rId59"/>
    <p:sldId id="667" r:id="rId60"/>
    <p:sldId id="668" r:id="rId61"/>
    <p:sldId id="774" r:id="rId62"/>
    <p:sldId id="775" r:id="rId63"/>
    <p:sldId id="729" r:id="rId64"/>
    <p:sldId id="776" r:id="rId65"/>
    <p:sldId id="777" r:id="rId66"/>
    <p:sldId id="712" r:id="rId67"/>
    <p:sldId id="713" r:id="rId68"/>
    <p:sldId id="717" r:id="rId69"/>
    <p:sldId id="720" r:id="rId70"/>
    <p:sldId id="726" r:id="rId71"/>
    <p:sldId id="727" r:id="rId72"/>
    <p:sldId id="780" r:id="rId73"/>
    <p:sldId id="779" r:id="rId74"/>
    <p:sldId id="781" r:id="rId75"/>
    <p:sldId id="782" r:id="rId76"/>
    <p:sldId id="783" r:id="rId77"/>
    <p:sldId id="784" r:id="rId78"/>
    <p:sldId id="785" r:id="rId79"/>
    <p:sldId id="685" r:id="rId80"/>
    <p:sldId id="623" r:id="rId81"/>
    <p:sldId id="675" r:id="rId82"/>
    <p:sldId id="676" r:id="rId83"/>
    <p:sldId id="634" r:id="rId84"/>
    <p:sldId id="677" r:id="rId85"/>
    <p:sldId id="787" r:id="rId86"/>
    <p:sldId id="790" r:id="rId87"/>
    <p:sldId id="789" r:id="rId88"/>
    <p:sldId id="679" r:id="rId89"/>
    <p:sldId id="664" r:id="rId90"/>
    <p:sldId id="680" r:id="rId91"/>
    <p:sldId id="681" r:id="rId92"/>
    <p:sldId id="682" r:id="rId93"/>
    <p:sldId id="683" r:id="rId94"/>
    <p:sldId id="786" r:id="rId95"/>
    <p:sldId id="791" r:id="rId96"/>
    <p:sldId id="797" r:id="rId97"/>
    <p:sldId id="792" r:id="rId98"/>
    <p:sldId id="793" r:id="rId99"/>
    <p:sldId id="794" r:id="rId100"/>
    <p:sldId id="795" r:id="rId101"/>
    <p:sldId id="796" r:id="rId102"/>
    <p:sldId id="802" r:id="rId103"/>
    <p:sldId id="803" r:id="rId104"/>
    <p:sldId id="804" r:id="rId105"/>
    <p:sldId id="806" r:id="rId106"/>
    <p:sldId id="807" r:id="rId107"/>
    <p:sldId id="808" r:id="rId108"/>
    <p:sldId id="809" r:id="rId109"/>
    <p:sldId id="811" r:id="rId110"/>
    <p:sldId id="812" r:id="rId111"/>
    <p:sldId id="814" r:id="rId112"/>
    <p:sldId id="815" r:id="rId113"/>
    <p:sldId id="816" r:id="rId114"/>
    <p:sldId id="817" r:id="rId115"/>
    <p:sldId id="820" r:id="rId116"/>
    <p:sldId id="818" r:id="rId117"/>
    <p:sldId id="823" r:id="rId118"/>
    <p:sldId id="825" r:id="rId119"/>
    <p:sldId id="826" r:id="rId120"/>
    <p:sldId id="828" r:id="rId121"/>
    <p:sldId id="829" r:id="rId122"/>
    <p:sldId id="827" r:id="rId123"/>
    <p:sldId id="819" r:id="rId124"/>
    <p:sldId id="830" r:id="rId125"/>
    <p:sldId id="832" r:id="rId126"/>
    <p:sldId id="833" r:id="rId127"/>
    <p:sldId id="834" r:id="rId128"/>
    <p:sldId id="835" r:id="rId129"/>
    <p:sldId id="837" r:id="rId130"/>
    <p:sldId id="838" r:id="rId131"/>
    <p:sldId id="839" r:id="rId132"/>
    <p:sldId id="840" r:id="rId133"/>
    <p:sldId id="841" r:id="rId134"/>
    <p:sldId id="843" r:id="rId135"/>
    <p:sldId id="844" r:id="rId136"/>
    <p:sldId id="842" r:id="rId137"/>
    <p:sldId id="315" r:id="rId138"/>
    <p:sldId id="846" r:id="rId139"/>
    <p:sldId id="822" r:id="rId140"/>
    <p:sldId id="847" r:id="rId141"/>
    <p:sldId id="848" r:id="rId142"/>
    <p:sldId id="849" r:id="rId143"/>
    <p:sldId id="852" r:id="rId144"/>
    <p:sldId id="853"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57"/>
            <p14:sldId id="271"/>
          </p14:sldIdLst>
        </p14:section>
        <p14:section name="Section I - Why Probability and Statistics?" id="{44AF4A3E-F153-4B41-B8D0-8D8CA75B4028}">
          <p14:sldIdLst>
            <p14:sldId id="707"/>
            <p14:sldId id="259"/>
            <p14:sldId id="260"/>
            <p14:sldId id="261"/>
            <p14:sldId id="262"/>
            <p14:sldId id="263"/>
            <p14:sldId id="264"/>
            <p14:sldId id="265"/>
            <p14:sldId id="266"/>
            <p14:sldId id="267"/>
            <p14:sldId id="268"/>
            <p14:sldId id="269"/>
            <p14:sldId id="270"/>
            <p14:sldId id="387"/>
            <p14:sldId id="272"/>
            <p14:sldId id="388"/>
            <p14:sldId id="273"/>
            <p14:sldId id="274"/>
            <p14:sldId id="393"/>
            <p14:sldId id="389"/>
            <p14:sldId id="394"/>
            <p14:sldId id="395"/>
            <p14:sldId id="392"/>
            <p14:sldId id="396"/>
          </p14:sldIdLst>
        </p14:section>
        <p14:section name="Probability Fundamentals" id="{C4521D09-D588-414F-9016-98F9C0F1E87C}">
          <p14:sldIdLst>
            <p14:sldId id="708"/>
            <p14:sldId id="742"/>
            <p14:sldId id="743"/>
            <p14:sldId id="744"/>
            <p14:sldId id="745"/>
            <p14:sldId id="746"/>
            <p14:sldId id="747"/>
            <p14:sldId id="748"/>
            <p14:sldId id="749"/>
            <p14:sldId id="750"/>
            <p14:sldId id="751"/>
            <p14:sldId id="752"/>
            <p14:sldId id="753"/>
            <p14:sldId id="754"/>
            <p14:sldId id="755"/>
            <p14:sldId id="756"/>
            <p14:sldId id="757"/>
            <p14:sldId id="759"/>
            <p14:sldId id="760"/>
            <p14:sldId id="761"/>
            <p14:sldId id="762"/>
            <p14:sldId id="764"/>
            <p14:sldId id="765"/>
            <p14:sldId id="766"/>
            <p14:sldId id="767"/>
            <p14:sldId id="769"/>
            <p14:sldId id="768"/>
          </p14:sldIdLst>
        </p14:section>
        <p14:section name="Bayes Theorem" id="{10997D13-E8DF-434B-9251-2FEFCA7CFBED}">
          <p14:sldIdLst>
            <p14:sldId id="709"/>
            <p14:sldId id="771"/>
            <p14:sldId id="772"/>
            <p14:sldId id="773"/>
            <p14:sldId id="667"/>
            <p14:sldId id="668"/>
            <p14:sldId id="774"/>
            <p14:sldId id="775"/>
            <p14:sldId id="729"/>
            <p14:sldId id="776"/>
            <p14:sldId id="777"/>
            <p14:sldId id="712"/>
            <p14:sldId id="713"/>
            <p14:sldId id="717"/>
            <p14:sldId id="720"/>
            <p14:sldId id="726"/>
            <p14:sldId id="727"/>
            <p14:sldId id="780"/>
            <p14:sldId id="779"/>
            <p14:sldId id="781"/>
            <p14:sldId id="782"/>
            <p14:sldId id="783"/>
            <p14:sldId id="784"/>
            <p14:sldId id="785"/>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7"/>
            <p14:sldId id="792"/>
            <p14:sldId id="793"/>
            <p14:sldId id="794"/>
            <p14:sldId id="795"/>
            <p14:sldId id="796"/>
            <p14:sldId id="802"/>
            <p14:sldId id="803"/>
            <p14:sldId id="804"/>
            <p14:sldId id="806"/>
            <p14:sldId id="807"/>
          </p14:sldIdLst>
        </p14:section>
        <p14:section name="Section 5" id="{C3AD4DBA-67E9-4E5B-A654-C0087575531E}">
          <p14:sldIdLst>
            <p14:sldId id="808"/>
            <p14:sldId id="809"/>
            <p14:sldId id="811"/>
            <p14:sldId id="812"/>
            <p14:sldId id="814"/>
            <p14:sldId id="815"/>
            <p14:sldId id="816"/>
            <p14:sldId id="817"/>
            <p14:sldId id="820"/>
            <p14:sldId id="818"/>
            <p14:sldId id="823"/>
            <p14:sldId id="825"/>
            <p14:sldId id="826"/>
            <p14:sldId id="828"/>
            <p14:sldId id="829"/>
            <p14:sldId id="827"/>
            <p14:sldId id="819"/>
            <p14:sldId id="830"/>
            <p14:sldId id="832"/>
            <p14:sldId id="833"/>
            <p14:sldId id="834"/>
            <p14:sldId id="835"/>
            <p14:sldId id="837"/>
            <p14:sldId id="838"/>
            <p14:sldId id="839"/>
            <p14:sldId id="840"/>
            <p14:sldId id="841"/>
            <p14:sldId id="843"/>
            <p14:sldId id="844"/>
            <p14:sldId id="842"/>
            <p14:sldId id="315"/>
            <p14:sldId id="846"/>
            <p14:sldId id="822"/>
            <p14:sldId id="847"/>
            <p14:sldId id="848"/>
            <p14:sldId id="849"/>
            <p14:sldId id="852"/>
            <p14:sldId id="8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3351C-0953-44B9-82A9-1C46313E2458}" v="35" dt="2021-10-13T09:45:02.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137" d="100"/>
          <a:sy n="137" d="100"/>
        </p:scale>
        <p:origin x="156" y="10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BFB1D0E6-ABB8-483E-97BA-920FF5755ACA}"/>
    <pc:docChg chg="modSld">
      <pc:chgData name="Thomas Nield" userId="e7924354f0a44a8c" providerId="LiveId" clId="{BFB1D0E6-ABB8-483E-97BA-920FF5755ACA}" dt="2020-10-29T23:59:47.462" v="1" actId="20577"/>
      <pc:docMkLst>
        <pc:docMk/>
      </pc:docMkLst>
      <pc:sldChg chg="modSp">
        <pc:chgData name="Thomas Nield" userId="e7924354f0a44a8c" providerId="LiveId" clId="{BFB1D0E6-ABB8-483E-97BA-920FF5755ACA}" dt="2020-10-29T23:59:47.462" v="1" actId="20577"/>
        <pc:sldMkLst>
          <pc:docMk/>
          <pc:sldMk cId="2666642959" sldId="774"/>
        </pc:sldMkLst>
        <pc:spChg chg="mod">
          <ac:chgData name="Thomas Nield" userId="e7924354f0a44a8c" providerId="LiveId" clId="{BFB1D0E6-ABB8-483E-97BA-920FF5755ACA}" dt="2020-10-29T23:59:47.462" v="1" actId="20577"/>
          <ac:spMkLst>
            <pc:docMk/>
            <pc:sldMk cId="2666642959" sldId="774"/>
            <ac:spMk id="8" creationId="{540AD6DA-9972-4F49-B7EE-B41000695B38}"/>
          </ac:spMkLst>
        </pc:spChg>
      </pc:sldChg>
    </pc:docChg>
  </pc:docChgLst>
  <pc:docChgLst>
    <pc:chgData name="Thomas Nield" userId="e7924354f0a44a8c" providerId="LiveId" clId="{537F8CFF-8437-4DF9-B7F4-23B8232D3EB4}"/>
    <pc:docChg chg="undo redo custSel addSld delSld modSld sldOrd addSection delSection modSection">
      <pc:chgData name="Thomas Nield" userId="e7924354f0a44a8c" providerId="LiveId" clId="{537F8CFF-8437-4DF9-B7F4-23B8232D3EB4}" dt="2020-05-20T19:39:11.661" v="67837" actId="20577"/>
      <pc:docMkLst>
        <pc:docMk/>
      </pc:docMkLst>
      <pc:sldChg chg="modSp mod">
        <pc:chgData name="Thomas Nield" userId="e7924354f0a44a8c" providerId="LiveId" clId="{537F8CFF-8437-4DF9-B7F4-23B8232D3EB4}" dt="2020-05-07T12:40:27.789" v="24868" actId="20577"/>
        <pc:sldMkLst>
          <pc:docMk/>
          <pc:sldMk cId="2471807738" sldId="256"/>
        </pc:sldMkLst>
        <pc:spChg chg="mod">
          <ac:chgData name="Thomas Nield" userId="e7924354f0a44a8c" providerId="LiveId" clId="{537F8CFF-8437-4DF9-B7F4-23B8232D3EB4}" dt="2020-05-07T12:40:27.789" v="24868" actId="20577"/>
          <ac:spMkLst>
            <pc:docMk/>
            <pc:sldMk cId="2471807738" sldId="256"/>
            <ac:spMk id="2" creationId="{00000000-0000-0000-0000-000000000000}"/>
          </ac:spMkLst>
        </pc:spChg>
      </pc:sldChg>
      <pc:sldChg chg="modSp mod">
        <pc:chgData name="Thomas Nield" userId="e7924354f0a44a8c" providerId="LiveId" clId="{537F8CFF-8437-4DF9-B7F4-23B8232D3EB4}" dt="2020-04-03T13:40:38.943" v="62" actId="20577"/>
        <pc:sldMkLst>
          <pc:docMk/>
          <pc:sldMk cId="1328676004" sldId="257"/>
        </pc:sldMkLst>
        <pc:spChg chg="mod">
          <ac:chgData name="Thomas Nield" userId="e7924354f0a44a8c" providerId="LiveId" clId="{537F8CFF-8437-4DF9-B7F4-23B8232D3EB4}" dt="2020-04-03T13:40:38.943" v="62" actId="20577"/>
          <ac:spMkLst>
            <pc:docMk/>
            <pc:sldMk cId="1328676004" sldId="257"/>
            <ac:spMk id="5" creationId="{00000000-0000-0000-0000-000000000000}"/>
          </ac:spMkLst>
        </pc:spChg>
      </pc:sldChg>
      <pc:sldChg chg="modSp mod">
        <pc:chgData name="Thomas Nield" userId="e7924354f0a44a8c" providerId="LiveId" clId="{537F8CFF-8437-4DF9-B7F4-23B8232D3EB4}" dt="2020-05-14T22:14:37.089" v="66969" actId="20577"/>
        <pc:sldMkLst>
          <pc:docMk/>
          <pc:sldMk cId="3457616166" sldId="271"/>
        </pc:sldMkLst>
        <pc:spChg chg="mod">
          <ac:chgData name="Thomas Nield" userId="e7924354f0a44a8c" providerId="LiveId" clId="{537F8CFF-8437-4DF9-B7F4-23B8232D3EB4}" dt="2020-05-14T22:14:37.089" v="66969" actId="20577"/>
          <ac:spMkLst>
            <pc:docMk/>
            <pc:sldMk cId="3457616166" sldId="271"/>
            <ac:spMk id="38" creationId="{00000000-0000-0000-0000-000000000000}"/>
          </ac:spMkLst>
        </pc:spChg>
      </pc:sldChg>
      <pc:sldChg chg="addSp modSp del mod modAnim">
        <pc:chgData name="Thomas Nield" userId="e7924354f0a44a8c" providerId="LiveId" clId="{537F8CFF-8437-4DF9-B7F4-23B8232D3EB4}" dt="2020-04-03T18:09:16.043" v="11219" actId="2696"/>
        <pc:sldMkLst>
          <pc:docMk/>
          <pc:sldMk cId="3017149098" sldId="274"/>
        </pc:sldMkLst>
        <pc:spChg chg="mod">
          <ac:chgData name="Thomas Nield" userId="e7924354f0a44a8c" providerId="LiveId" clId="{537F8CFF-8437-4DF9-B7F4-23B8232D3EB4}" dt="2020-04-03T15:48:36.173" v="9344" actId="20577"/>
          <ac:spMkLst>
            <pc:docMk/>
            <pc:sldMk cId="3017149098" sldId="274"/>
            <ac:spMk id="2" creationId="{00000000-0000-0000-0000-000000000000}"/>
          </ac:spMkLst>
        </pc:spChg>
        <pc:spChg chg="mod">
          <ac:chgData name="Thomas Nield" userId="e7924354f0a44a8c" providerId="LiveId" clId="{537F8CFF-8437-4DF9-B7F4-23B8232D3EB4}" dt="2020-04-03T13:42:21.237" v="191" actId="20577"/>
          <ac:spMkLst>
            <pc:docMk/>
            <pc:sldMk cId="3017149098" sldId="274"/>
            <ac:spMk id="8" creationId="{00000000-0000-0000-0000-000000000000}"/>
          </ac:spMkLst>
        </pc:spChg>
        <pc:picChg chg="add mod">
          <ac:chgData name="Thomas Nield" userId="e7924354f0a44a8c" providerId="LiveId" clId="{537F8CFF-8437-4DF9-B7F4-23B8232D3EB4}" dt="2020-04-03T13:44:58.829" v="727" actId="1076"/>
          <ac:picMkLst>
            <pc:docMk/>
            <pc:sldMk cId="3017149098" sldId="274"/>
            <ac:picMk id="1026" creationId="{793954A7-9FB4-469D-A792-D077DCF78CFD}"/>
          </ac:picMkLst>
        </pc:picChg>
      </pc:sldChg>
      <pc:sldChg chg="add">
        <pc:chgData name="Thomas Nield" userId="e7924354f0a44a8c" providerId="LiveId" clId="{537F8CFF-8437-4DF9-B7F4-23B8232D3EB4}" dt="2020-04-03T18:09:22.390" v="11220"/>
        <pc:sldMkLst>
          <pc:docMk/>
          <pc:sldMk cId="3465737577" sldId="274"/>
        </pc:sldMkLst>
      </pc:sldChg>
      <pc:sldChg chg="del">
        <pc:chgData name="Thomas Nield" userId="e7924354f0a44a8c" providerId="LiveId" clId="{537F8CFF-8437-4DF9-B7F4-23B8232D3EB4}" dt="2020-04-03T13:42:17.867" v="180" actId="2696"/>
        <pc:sldMkLst>
          <pc:docMk/>
          <pc:sldMk cId="2270443988" sldId="275"/>
        </pc:sldMkLst>
      </pc:sldChg>
      <pc:sldChg chg="modSp add ord modAnim">
        <pc:chgData name="Thomas Nield" userId="e7924354f0a44a8c" providerId="LiveId" clId="{537F8CFF-8437-4DF9-B7F4-23B8232D3EB4}" dt="2020-05-11T01:31:29.661" v="63918"/>
        <pc:sldMkLst>
          <pc:docMk/>
          <pc:sldMk cId="2890467824" sldId="315"/>
        </pc:sldMkLst>
        <pc:spChg chg="mod">
          <ac:chgData name="Thomas Nield" userId="e7924354f0a44a8c" providerId="LiveId" clId="{537F8CFF-8437-4DF9-B7F4-23B8232D3EB4}" dt="2020-05-11T01:29:56.541" v="63688" actId="20577"/>
          <ac:spMkLst>
            <pc:docMk/>
            <pc:sldMk cId="2890467824" sldId="315"/>
            <ac:spMk id="3" creationId="{170C29BA-6ACB-4218-8BD8-2F41A165FC79}"/>
          </ac:spMkLst>
        </pc:spChg>
      </pc:sldChg>
      <pc:sldChg chg="addSp modSp add mod modAnim">
        <pc:chgData name="Thomas Nield" userId="e7924354f0a44a8c" providerId="LiveId" clId="{537F8CFF-8437-4DF9-B7F4-23B8232D3EB4}" dt="2020-05-11T00:49:07.625" v="60211"/>
        <pc:sldMkLst>
          <pc:docMk/>
          <pc:sldMk cId="3255067805" sldId="389"/>
        </pc:sldMkLst>
        <pc:spChg chg="mod">
          <ac:chgData name="Thomas Nield" userId="e7924354f0a44a8c" providerId="LiveId" clId="{537F8CFF-8437-4DF9-B7F4-23B8232D3EB4}" dt="2020-04-03T13:47:21.815" v="937" actId="20577"/>
          <ac:spMkLst>
            <pc:docMk/>
            <pc:sldMk cId="3255067805" sldId="389"/>
            <ac:spMk id="8" creationId="{00000000-0000-0000-0000-000000000000}"/>
          </ac:spMkLst>
        </pc:spChg>
        <pc:spChg chg="mod">
          <ac:chgData name="Thomas Nield" userId="e7924354f0a44a8c" providerId="LiveId" clId="{537F8CFF-8437-4DF9-B7F4-23B8232D3EB4}" dt="2020-04-03T14:58:39.105" v="7143" actId="20577"/>
          <ac:spMkLst>
            <pc:docMk/>
            <pc:sldMk cId="3255067805" sldId="389"/>
            <ac:spMk id="38" creationId="{00000000-0000-0000-0000-000000000000}"/>
          </ac:spMkLst>
        </pc:spChg>
        <pc:picChg chg="add mod">
          <ac:chgData name="Thomas Nield" userId="e7924354f0a44a8c" providerId="LiveId" clId="{537F8CFF-8437-4DF9-B7F4-23B8232D3EB4}" dt="2020-04-03T13:52:09.285" v="1701" actId="1076"/>
          <ac:picMkLst>
            <pc:docMk/>
            <pc:sldMk cId="3255067805" sldId="389"/>
            <ac:picMk id="2050" creationId="{22246081-FD32-49CB-A8CF-7407D067D93A}"/>
          </ac:picMkLst>
        </pc:picChg>
      </pc:sldChg>
      <pc:sldChg chg="del">
        <pc:chgData name="Thomas Nield" userId="e7924354f0a44a8c" providerId="LiveId" clId="{537F8CFF-8437-4DF9-B7F4-23B8232D3EB4}" dt="2020-04-03T13:46:48.270" v="921" actId="47"/>
        <pc:sldMkLst>
          <pc:docMk/>
          <pc:sldMk cId="4023606397" sldId="389"/>
        </pc:sldMkLst>
      </pc:sldChg>
      <pc:sldChg chg="del">
        <pc:chgData name="Thomas Nield" userId="e7924354f0a44a8c" providerId="LiveId" clId="{537F8CFF-8437-4DF9-B7F4-23B8232D3EB4}" dt="2020-04-03T13:46:48.270" v="921" actId="47"/>
        <pc:sldMkLst>
          <pc:docMk/>
          <pc:sldMk cId="215841083" sldId="390"/>
        </pc:sldMkLst>
      </pc:sldChg>
      <pc:sldChg chg="modSp add del mod">
        <pc:chgData name="Thomas Nield" userId="e7924354f0a44a8c" providerId="LiveId" clId="{537F8CFF-8437-4DF9-B7F4-23B8232D3EB4}" dt="2020-04-03T14:25:24.955" v="5436" actId="2696"/>
        <pc:sldMkLst>
          <pc:docMk/>
          <pc:sldMk cId="4243291866" sldId="390"/>
        </pc:sldMkLst>
        <pc:spChg chg="mod">
          <ac:chgData name="Thomas Nield" userId="e7924354f0a44a8c" providerId="LiveId" clId="{537F8CFF-8437-4DF9-B7F4-23B8232D3EB4}" dt="2020-04-03T14:01:17.731" v="2813" actId="20577"/>
          <ac:spMkLst>
            <pc:docMk/>
            <pc:sldMk cId="4243291866" sldId="390"/>
            <ac:spMk id="2" creationId="{E20FA6D9-5BE5-46C1-8F44-682CE5A940CB}"/>
          </ac:spMkLst>
        </pc:spChg>
        <pc:spChg chg="mod">
          <ac:chgData name="Thomas Nield" userId="e7924354f0a44a8c" providerId="LiveId" clId="{537F8CFF-8437-4DF9-B7F4-23B8232D3EB4}" dt="2020-04-03T13:57:32.582" v="2251" actId="20577"/>
          <ac:spMkLst>
            <pc:docMk/>
            <pc:sldMk cId="4243291866" sldId="390"/>
            <ac:spMk id="3" creationId="{C3990F67-1C99-4F18-A2F3-64A32767C6FD}"/>
          </ac:spMkLst>
        </pc:spChg>
      </pc:sldChg>
      <pc:sldChg chg="modSp add del mod">
        <pc:chgData name="Thomas Nield" userId="e7924354f0a44a8c" providerId="LiveId" clId="{537F8CFF-8437-4DF9-B7F4-23B8232D3EB4}" dt="2020-04-03T14:25:24.955" v="5436" actId="2696"/>
        <pc:sldMkLst>
          <pc:docMk/>
          <pc:sldMk cId="2131535610" sldId="391"/>
        </pc:sldMkLst>
        <pc:spChg chg="mod">
          <ac:chgData name="Thomas Nield" userId="e7924354f0a44a8c" providerId="LiveId" clId="{537F8CFF-8437-4DF9-B7F4-23B8232D3EB4}" dt="2020-04-03T13:58:17.947" v="2444" actId="20577"/>
          <ac:spMkLst>
            <pc:docMk/>
            <pc:sldMk cId="2131535610" sldId="391"/>
            <ac:spMk id="3" creationId="{C3990F67-1C99-4F18-A2F3-64A32767C6FD}"/>
          </ac:spMkLst>
        </pc:spChg>
      </pc:sldChg>
      <pc:sldChg chg="del">
        <pc:chgData name="Thomas Nield" userId="e7924354f0a44a8c" providerId="LiveId" clId="{537F8CFF-8437-4DF9-B7F4-23B8232D3EB4}" dt="2020-04-03T13:46:48.270" v="921" actId="47"/>
        <pc:sldMkLst>
          <pc:docMk/>
          <pc:sldMk cId="3174279690" sldId="391"/>
        </pc:sldMkLst>
      </pc:sldChg>
      <pc:sldChg chg="addSp delSp modSp add mod">
        <pc:chgData name="Thomas Nield" userId="e7924354f0a44a8c" providerId="LiveId" clId="{537F8CFF-8437-4DF9-B7F4-23B8232D3EB4}" dt="2020-05-11T00:50:27.375" v="60218" actId="20577"/>
        <pc:sldMkLst>
          <pc:docMk/>
          <pc:sldMk cId="3580781350" sldId="392"/>
        </pc:sldMkLst>
        <pc:spChg chg="mod">
          <ac:chgData name="Thomas Nield" userId="e7924354f0a44a8c" providerId="LiveId" clId="{537F8CFF-8437-4DF9-B7F4-23B8232D3EB4}" dt="2020-05-11T00:50:27.375" v="60218" actId="20577"/>
          <ac:spMkLst>
            <pc:docMk/>
            <pc:sldMk cId="3580781350" sldId="392"/>
            <ac:spMk id="2" creationId="{E20FA6D9-5BE5-46C1-8F44-682CE5A940CB}"/>
          </ac:spMkLst>
        </pc:spChg>
        <pc:spChg chg="mod">
          <ac:chgData name="Thomas Nield" userId="e7924354f0a44a8c" providerId="LiveId" clId="{537F8CFF-8437-4DF9-B7F4-23B8232D3EB4}" dt="2020-04-03T13:58:46.485" v="2538" actId="20577"/>
          <ac:spMkLst>
            <pc:docMk/>
            <pc:sldMk cId="3580781350" sldId="392"/>
            <ac:spMk id="3" creationId="{C3990F67-1C99-4F18-A2F3-64A32767C6FD}"/>
          </ac:spMkLst>
        </pc:spChg>
        <pc:spChg chg="del">
          <ac:chgData name="Thomas Nield" userId="e7924354f0a44a8c" providerId="LiveId" clId="{537F8CFF-8437-4DF9-B7F4-23B8232D3EB4}" dt="2020-04-03T15:12:22.936" v="7890" actId="478"/>
          <ac:spMkLst>
            <pc:docMk/>
            <pc:sldMk cId="3580781350" sldId="392"/>
            <ac:spMk id="7" creationId="{DF7502BC-C0B0-4A7C-83EA-EE1AAC2F7870}"/>
          </ac:spMkLst>
        </pc:spChg>
        <pc:spChg chg="del">
          <ac:chgData name="Thomas Nield" userId="e7924354f0a44a8c" providerId="LiveId" clId="{537F8CFF-8437-4DF9-B7F4-23B8232D3EB4}" dt="2020-04-03T15:12:24.624" v="7891" actId="478"/>
          <ac:spMkLst>
            <pc:docMk/>
            <pc:sldMk cId="3580781350" sldId="392"/>
            <ac:spMk id="8" creationId="{283EDC02-99F3-4566-8CA1-66E191D89BCC}"/>
          </ac:spMkLst>
        </pc:spChg>
        <pc:grpChg chg="add mod">
          <ac:chgData name="Thomas Nield" userId="e7924354f0a44a8c" providerId="LiveId" clId="{537F8CFF-8437-4DF9-B7F4-23B8232D3EB4}" dt="2020-04-03T15:12:42.344" v="7894" actId="1076"/>
          <ac:grpSpMkLst>
            <pc:docMk/>
            <pc:sldMk cId="3580781350" sldId="392"/>
            <ac:grpSpMk id="4" creationId="{08719D5D-98C1-4ECF-9336-CA296012376A}"/>
          </ac:grpSpMkLst>
        </pc:grpChg>
        <pc:picChg chg="add mod">
          <ac:chgData name="Thomas Nield" userId="e7924354f0a44a8c" providerId="LiveId" clId="{537F8CFF-8437-4DF9-B7F4-23B8232D3EB4}" dt="2020-04-03T15:12:44.044" v="7895" actId="1076"/>
          <ac:picMkLst>
            <pc:docMk/>
            <pc:sldMk cId="3580781350" sldId="392"/>
            <ac:picMk id="10" creationId="{663CAFA9-0D25-46BF-80F7-0E189A06E628}"/>
          </ac:picMkLst>
        </pc:picChg>
      </pc:sldChg>
      <pc:sldChg chg="del">
        <pc:chgData name="Thomas Nield" userId="e7924354f0a44a8c" providerId="LiveId" clId="{537F8CFF-8437-4DF9-B7F4-23B8232D3EB4}" dt="2020-04-03T13:46:48.270" v="921" actId="47"/>
        <pc:sldMkLst>
          <pc:docMk/>
          <pc:sldMk cId="3795352512" sldId="392"/>
        </pc:sldMkLst>
      </pc:sldChg>
      <pc:sldChg chg="add del">
        <pc:chgData name="Thomas Nield" userId="e7924354f0a44a8c" providerId="LiveId" clId="{537F8CFF-8437-4DF9-B7F4-23B8232D3EB4}" dt="2020-04-03T13:58:20.104" v="2447"/>
        <pc:sldMkLst>
          <pc:docMk/>
          <pc:sldMk cId="1028932378" sldId="393"/>
        </pc:sldMkLst>
      </pc:sldChg>
      <pc:sldChg chg="del">
        <pc:chgData name="Thomas Nield" userId="e7924354f0a44a8c" providerId="LiveId" clId="{537F8CFF-8437-4DF9-B7F4-23B8232D3EB4}" dt="2020-04-03T13:46:48.270" v="921" actId="47"/>
        <pc:sldMkLst>
          <pc:docMk/>
          <pc:sldMk cId="1744355919" sldId="393"/>
        </pc:sldMkLst>
      </pc:sldChg>
      <pc:sldChg chg="addSp modSp add mod modAnim">
        <pc:chgData name="Thomas Nield" userId="e7924354f0a44a8c" providerId="LiveId" clId="{537F8CFF-8437-4DF9-B7F4-23B8232D3EB4}" dt="2020-05-11T00:49:03.666" v="60210"/>
        <pc:sldMkLst>
          <pc:docMk/>
          <pc:sldMk cId="2332887592" sldId="393"/>
        </pc:sldMkLst>
        <pc:spChg chg="mod">
          <ac:chgData name="Thomas Nield" userId="e7924354f0a44a8c" providerId="LiveId" clId="{537F8CFF-8437-4DF9-B7F4-23B8232D3EB4}" dt="2020-04-03T18:13:10.017" v="11318" actId="20577"/>
          <ac:spMkLst>
            <pc:docMk/>
            <pc:sldMk cId="2332887592" sldId="393"/>
            <ac:spMk id="2" creationId="{E20FA6D9-5BE5-46C1-8F44-682CE5A940CB}"/>
          </ac:spMkLst>
        </pc:spChg>
        <pc:spChg chg="mod">
          <ac:chgData name="Thomas Nield" userId="e7924354f0a44a8c" providerId="LiveId" clId="{537F8CFF-8437-4DF9-B7F4-23B8232D3EB4}" dt="2020-04-03T13:58:58.909" v="2584" actId="20577"/>
          <ac:spMkLst>
            <pc:docMk/>
            <pc:sldMk cId="2332887592" sldId="393"/>
            <ac:spMk id="3" creationId="{C3990F67-1C99-4F18-A2F3-64A32767C6FD}"/>
          </ac:spMkLst>
        </pc:spChg>
        <pc:spChg chg="add mod">
          <ac:chgData name="Thomas Nield" userId="e7924354f0a44a8c" providerId="LiveId" clId="{537F8CFF-8437-4DF9-B7F4-23B8232D3EB4}" dt="2020-04-03T18:15:35.495" v="11465" actId="20577"/>
          <ac:spMkLst>
            <pc:docMk/>
            <pc:sldMk cId="2332887592" sldId="393"/>
            <ac:spMk id="5" creationId="{E22660C5-5DD8-4374-9D7E-11999E25343B}"/>
          </ac:spMkLst>
        </pc:spChg>
        <pc:picChg chg="add mod">
          <ac:chgData name="Thomas Nield" userId="e7924354f0a44a8c" providerId="LiveId" clId="{537F8CFF-8437-4DF9-B7F4-23B8232D3EB4}" dt="2020-04-03T18:14:55.067" v="11320" actId="14826"/>
          <ac:picMkLst>
            <pc:docMk/>
            <pc:sldMk cId="2332887592" sldId="393"/>
            <ac:picMk id="4098" creationId="{9D0081D6-A5B1-443D-972F-C34A9A33C6D2}"/>
          </ac:picMkLst>
        </pc:picChg>
      </pc:sldChg>
      <pc:sldChg chg="addSp delSp modSp add mod modAnim">
        <pc:chgData name="Thomas Nield" userId="e7924354f0a44a8c" providerId="LiveId" clId="{537F8CFF-8437-4DF9-B7F4-23B8232D3EB4}" dt="2020-05-11T00:49:11.301" v="60212"/>
        <pc:sldMkLst>
          <pc:docMk/>
          <pc:sldMk cId="608071002" sldId="394"/>
        </pc:sldMkLst>
        <pc:spChg chg="mod">
          <ac:chgData name="Thomas Nield" userId="e7924354f0a44a8c" providerId="LiveId" clId="{537F8CFF-8437-4DF9-B7F4-23B8232D3EB4}" dt="2020-04-03T18:09:49.013" v="11240" actId="20577"/>
          <ac:spMkLst>
            <pc:docMk/>
            <pc:sldMk cId="608071002" sldId="394"/>
            <ac:spMk id="2" creationId="{062656E8-CA75-4A0C-9C82-16CB482A58E0}"/>
          </ac:spMkLst>
        </pc:spChg>
        <pc:spChg chg="mod">
          <ac:chgData name="Thomas Nield" userId="e7924354f0a44a8c" providerId="LiveId" clId="{537F8CFF-8437-4DF9-B7F4-23B8232D3EB4}" dt="2020-04-03T14:01:27.720" v="2815"/>
          <ac:spMkLst>
            <pc:docMk/>
            <pc:sldMk cId="608071002" sldId="394"/>
            <ac:spMk id="3" creationId="{3EF4C6BB-1381-45DA-A89A-B6EE6468D504}"/>
          </ac:spMkLst>
        </pc:spChg>
        <pc:spChg chg="add mod">
          <ac:chgData name="Thomas Nield" userId="e7924354f0a44a8c" providerId="LiveId" clId="{537F8CFF-8437-4DF9-B7F4-23B8232D3EB4}" dt="2020-04-03T15:11:14.873" v="7875" actId="164"/>
          <ac:spMkLst>
            <pc:docMk/>
            <pc:sldMk cId="608071002" sldId="394"/>
            <ac:spMk id="6" creationId="{FB9D2DD1-F605-45EB-8134-E3F78F54B9EA}"/>
          </ac:spMkLst>
        </pc:spChg>
        <pc:spChg chg="add mod">
          <ac:chgData name="Thomas Nield" userId="e7924354f0a44a8c" providerId="LiveId" clId="{537F8CFF-8437-4DF9-B7F4-23B8232D3EB4}" dt="2020-04-03T15:11:14.873" v="7875" actId="164"/>
          <ac:spMkLst>
            <pc:docMk/>
            <pc:sldMk cId="608071002" sldId="394"/>
            <ac:spMk id="7" creationId="{490F6FCC-5244-4B51-B853-57458A4AD2AC}"/>
          </ac:spMkLst>
        </pc:spChg>
        <pc:spChg chg="add mod">
          <ac:chgData name="Thomas Nield" userId="e7924354f0a44a8c" providerId="LiveId" clId="{537F8CFF-8437-4DF9-B7F4-23B8232D3EB4}" dt="2020-04-03T15:11:14.873" v="7875" actId="164"/>
          <ac:spMkLst>
            <pc:docMk/>
            <pc:sldMk cId="608071002" sldId="394"/>
            <ac:spMk id="8" creationId="{158C1C1A-4B25-4C52-8D2F-DA417A0C2D45}"/>
          </ac:spMkLst>
        </pc:spChg>
        <pc:spChg chg="add mod">
          <ac:chgData name="Thomas Nield" userId="e7924354f0a44a8c" providerId="LiveId" clId="{537F8CFF-8437-4DF9-B7F4-23B8232D3EB4}" dt="2020-04-03T15:11:14.873" v="7875" actId="164"/>
          <ac:spMkLst>
            <pc:docMk/>
            <pc:sldMk cId="608071002" sldId="394"/>
            <ac:spMk id="9" creationId="{0F160B8E-114D-423D-9031-2C572BBB14AA}"/>
          </ac:spMkLst>
        </pc:spChg>
        <pc:spChg chg="add del">
          <ac:chgData name="Thomas Nield" userId="e7924354f0a44a8c" providerId="LiveId" clId="{537F8CFF-8437-4DF9-B7F4-23B8232D3EB4}" dt="2020-04-03T14:22:08.760" v="4782" actId="478"/>
          <ac:spMkLst>
            <pc:docMk/>
            <pc:sldMk cId="608071002" sldId="394"/>
            <ac:spMk id="10" creationId="{0B0E2515-4ACF-4EC3-AA1A-9970893F9F1C}"/>
          </ac:spMkLst>
        </pc:spChg>
        <pc:spChg chg="add mod">
          <ac:chgData name="Thomas Nield" userId="e7924354f0a44a8c" providerId="LiveId" clId="{537F8CFF-8437-4DF9-B7F4-23B8232D3EB4}" dt="2020-04-03T15:11:14.873" v="7875" actId="164"/>
          <ac:spMkLst>
            <pc:docMk/>
            <pc:sldMk cId="608071002" sldId="394"/>
            <ac:spMk id="11" creationId="{19662129-2B39-43AE-9EFA-8C81547EA958}"/>
          </ac:spMkLst>
        </pc:spChg>
        <pc:spChg chg="add mod">
          <ac:chgData name="Thomas Nield" userId="e7924354f0a44a8c" providerId="LiveId" clId="{537F8CFF-8437-4DF9-B7F4-23B8232D3EB4}" dt="2020-04-03T15:01:22.463" v="7286" actId="114"/>
          <ac:spMkLst>
            <pc:docMk/>
            <pc:sldMk cId="608071002" sldId="394"/>
            <ac:spMk id="12" creationId="{6B50A06C-9DD8-4F44-B6E0-65FA4534A656}"/>
          </ac:spMkLst>
        </pc:spChg>
        <pc:grpChg chg="add mod">
          <ac:chgData name="Thomas Nield" userId="e7924354f0a44a8c" providerId="LiveId" clId="{537F8CFF-8437-4DF9-B7F4-23B8232D3EB4}" dt="2020-04-03T15:11:14.873" v="7875" actId="164"/>
          <ac:grpSpMkLst>
            <pc:docMk/>
            <pc:sldMk cId="608071002" sldId="394"/>
            <ac:grpSpMk id="13" creationId="{B272B041-315C-48BF-A22D-0512122408A0}"/>
          </ac:grpSpMkLst>
        </pc:grpChg>
        <pc:picChg chg="add del mod">
          <ac:chgData name="Thomas Nield" userId="e7924354f0a44a8c" providerId="LiveId" clId="{537F8CFF-8437-4DF9-B7F4-23B8232D3EB4}" dt="2020-04-03T14:13:05.030" v="3905" actId="478"/>
          <ac:picMkLst>
            <pc:docMk/>
            <pc:sldMk cId="608071002" sldId="394"/>
            <ac:picMk id="5" creationId="{72D11C71-79F5-436C-9807-2732A9FFE759}"/>
          </ac:picMkLst>
        </pc:picChg>
      </pc:sldChg>
      <pc:sldChg chg="del">
        <pc:chgData name="Thomas Nield" userId="e7924354f0a44a8c" providerId="LiveId" clId="{537F8CFF-8437-4DF9-B7F4-23B8232D3EB4}" dt="2020-04-03T13:46:48.270" v="921" actId="47"/>
        <pc:sldMkLst>
          <pc:docMk/>
          <pc:sldMk cId="2033569053" sldId="394"/>
        </pc:sldMkLst>
      </pc:sldChg>
      <pc:sldChg chg="addSp delSp modSp add mod modAnim">
        <pc:chgData name="Thomas Nield" userId="e7924354f0a44a8c" providerId="LiveId" clId="{537F8CFF-8437-4DF9-B7F4-23B8232D3EB4}" dt="2020-05-11T00:49:15.505" v="60213"/>
        <pc:sldMkLst>
          <pc:docMk/>
          <pc:sldMk cId="1196713286" sldId="395"/>
        </pc:sldMkLst>
        <pc:spChg chg="mod">
          <ac:chgData name="Thomas Nield" userId="e7924354f0a44a8c" providerId="LiveId" clId="{537F8CFF-8437-4DF9-B7F4-23B8232D3EB4}" dt="2020-04-03T18:11:24.804" v="11266" actId="27636"/>
          <ac:spMkLst>
            <pc:docMk/>
            <pc:sldMk cId="1196713286" sldId="395"/>
            <ac:spMk id="2" creationId="{062656E8-CA75-4A0C-9C82-16CB482A58E0}"/>
          </ac:spMkLst>
        </pc:spChg>
        <pc:spChg chg="mod">
          <ac:chgData name="Thomas Nield" userId="e7924354f0a44a8c" providerId="LiveId" clId="{537F8CFF-8437-4DF9-B7F4-23B8232D3EB4}" dt="2020-04-03T14:14:58.181" v="3960" actId="20577"/>
          <ac:spMkLst>
            <pc:docMk/>
            <pc:sldMk cId="1196713286" sldId="395"/>
            <ac:spMk id="3" creationId="{3EF4C6BB-1381-45DA-A89A-B6EE6468D504}"/>
          </ac:spMkLst>
        </pc:spChg>
        <pc:spChg chg="del">
          <ac:chgData name="Thomas Nield" userId="e7924354f0a44a8c" providerId="LiveId" clId="{537F8CFF-8437-4DF9-B7F4-23B8232D3EB4}" dt="2020-04-03T14:18:49.426" v="4089" actId="478"/>
          <ac:spMkLst>
            <pc:docMk/>
            <pc:sldMk cId="1196713286" sldId="395"/>
            <ac:spMk id="6" creationId="{FB9D2DD1-F605-45EB-8134-E3F78F54B9EA}"/>
          </ac:spMkLst>
        </pc:spChg>
        <pc:spChg chg="del">
          <ac:chgData name="Thomas Nield" userId="e7924354f0a44a8c" providerId="LiveId" clId="{537F8CFF-8437-4DF9-B7F4-23B8232D3EB4}" dt="2020-04-03T14:18:49.426" v="4089" actId="478"/>
          <ac:spMkLst>
            <pc:docMk/>
            <pc:sldMk cId="1196713286" sldId="395"/>
            <ac:spMk id="7" creationId="{490F6FCC-5244-4B51-B853-57458A4AD2AC}"/>
          </ac:spMkLst>
        </pc:spChg>
        <pc:spChg chg="del">
          <ac:chgData name="Thomas Nield" userId="e7924354f0a44a8c" providerId="LiveId" clId="{537F8CFF-8437-4DF9-B7F4-23B8232D3EB4}" dt="2020-04-03T14:18:49.426" v="4089" actId="478"/>
          <ac:spMkLst>
            <pc:docMk/>
            <pc:sldMk cId="1196713286" sldId="395"/>
            <ac:spMk id="8" creationId="{158C1C1A-4B25-4C52-8D2F-DA417A0C2D45}"/>
          </ac:spMkLst>
        </pc:spChg>
        <pc:spChg chg="del">
          <ac:chgData name="Thomas Nield" userId="e7924354f0a44a8c" providerId="LiveId" clId="{537F8CFF-8437-4DF9-B7F4-23B8232D3EB4}" dt="2020-04-03T14:20:07.839" v="4364" actId="478"/>
          <ac:spMkLst>
            <pc:docMk/>
            <pc:sldMk cId="1196713286" sldId="395"/>
            <ac:spMk id="9" creationId="{0F160B8E-114D-423D-9031-2C572BBB14AA}"/>
          </ac:spMkLst>
        </pc:spChg>
        <pc:spChg chg="del">
          <ac:chgData name="Thomas Nield" userId="e7924354f0a44a8c" providerId="LiveId" clId="{537F8CFF-8437-4DF9-B7F4-23B8232D3EB4}" dt="2020-04-03T14:15:09.277" v="3983" actId="478"/>
          <ac:spMkLst>
            <pc:docMk/>
            <pc:sldMk cId="1196713286" sldId="395"/>
            <ac:spMk id="10" creationId="{0B0E2515-4ACF-4EC3-AA1A-9970893F9F1C}"/>
          </ac:spMkLst>
        </pc:spChg>
        <pc:spChg chg="add mod">
          <ac:chgData name="Thomas Nield" userId="e7924354f0a44a8c" providerId="LiveId" clId="{537F8CFF-8437-4DF9-B7F4-23B8232D3EB4}" dt="2020-04-03T15:02:15.494" v="7520" actId="1076"/>
          <ac:spMkLst>
            <pc:docMk/>
            <pc:sldMk cId="1196713286" sldId="395"/>
            <ac:spMk id="11" creationId="{F938DD3B-6025-47FF-B908-43D141C312D3}"/>
          </ac:spMkLst>
        </pc:spChg>
        <pc:picChg chg="add mod">
          <ac:chgData name="Thomas Nield" userId="e7924354f0a44a8c" providerId="LiveId" clId="{537F8CFF-8437-4DF9-B7F4-23B8232D3EB4}" dt="2020-04-03T14:49:19.599" v="6205" actId="14826"/>
          <ac:picMkLst>
            <pc:docMk/>
            <pc:sldMk cId="1196713286" sldId="395"/>
            <ac:picMk id="3074" creationId="{6EC3E3BE-0017-4057-8C48-CAC884273D9D}"/>
          </ac:picMkLst>
        </pc:picChg>
      </pc:sldChg>
      <pc:sldChg chg="addSp modSp add mod modAnim">
        <pc:chgData name="Thomas Nield" userId="e7924354f0a44a8c" providerId="LiveId" clId="{537F8CFF-8437-4DF9-B7F4-23B8232D3EB4}" dt="2020-05-11T00:50:42.406" v="60219"/>
        <pc:sldMkLst>
          <pc:docMk/>
          <pc:sldMk cId="366082298" sldId="396"/>
        </pc:sldMkLst>
        <pc:spChg chg="mod">
          <ac:chgData name="Thomas Nield" userId="e7924354f0a44a8c" providerId="LiveId" clId="{537F8CFF-8437-4DF9-B7F4-23B8232D3EB4}" dt="2020-04-03T18:16:13.212" v="11509" actId="20577"/>
          <ac:spMkLst>
            <pc:docMk/>
            <pc:sldMk cId="366082298" sldId="396"/>
            <ac:spMk id="2" creationId="{E20FA6D9-5BE5-46C1-8F44-682CE5A940CB}"/>
          </ac:spMkLst>
        </pc:spChg>
        <pc:spChg chg="mod">
          <ac:chgData name="Thomas Nield" userId="e7924354f0a44a8c" providerId="LiveId" clId="{537F8CFF-8437-4DF9-B7F4-23B8232D3EB4}" dt="2020-04-03T14:26:20.379" v="5542" actId="20577"/>
          <ac:spMkLst>
            <pc:docMk/>
            <pc:sldMk cId="366082298" sldId="396"/>
            <ac:spMk id="3" creationId="{C3990F67-1C99-4F18-A2F3-64A32767C6FD}"/>
          </ac:spMkLst>
        </pc:spChg>
        <pc:spChg chg="add mod">
          <ac:chgData name="Thomas Nield" userId="e7924354f0a44a8c" providerId="LiveId" clId="{537F8CFF-8437-4DF9-B7F4-23B8232D3EB4}" dt="2020-04-03T15:21:16.023" v="9071" actId="33524"/>
          <ac:spMkLst>
            <pc:docMk/>
            <pc:sldMk cId="366082298" sldId="396"/>
            <ac:spMk id="5" creationId="{54B2E3CB-8070-433B-9DB9-A7CD5D691739}"/>
          </ac:spMkLst>
        </pc:spChg>
        <pc:picChg chg="add mod">
          <ac:chgData name="Thomas Nield" userId="e7924354f0a44a8c" providerId="LiveId" clId="{537F8CFF-8437-4DF9-B7F4-23B8232D3EB4}" dt="2020-04-03T15:19:09.918" v="8792" actId="1076"/>
          <ac:picMkLst>
            <pc:docMk/>
            <pc:sldMk cId="366082298" sldId="396"/>
            <ac:picMk id="4" creationId="{8BB9EC56-E534-443B-A418-CD0AA0178A51}"/>
          </ac:picMkLst>
        </pc:picChg>
      </pc:sldChg>
      <pc:sldChg chg="modSp add del mod">
        <pc:chgData name="Thomas Nield" userId="e7924354f0a44a8c" providerId="LiveId" clId="{537F8CFF-8437-4DF9-B7F4-23B8232D3EB4}" dt="2020-04-03T17:58:11.977" v="9890" actId="2696"/>
        <pc:sldMkLst>
          <pc:docMk/>
          <pc:sldMk cId="1413615097" sldId="397"/>
        </pc:sldMkLst>
        <pc:spChg chg="mod">
          <ac:chgData name="Thomas Nield" userId="e7924354f0a44a8c" providerId="LiveId" clId="{537F8CFF-8437-4DF9-B7F4-23B8232D3EB4}" dt="2020-04-03T17:58:05.421" v="9887" actId="21"/>
          <ac:spMkLst>
            <pc:docMk/>
            <pc:sldMk cId="1413615097" sldId="397"/>
            <ac:spMk id="2" creationId="{786557B2-3BEA-4743-847A-E0EEDB898F5A}"/>
          </ac:spMkLst>
        </pc:spChg>
        <pc:spChg chg="mod">
          <ac:chgData name="Thomas Nield" userId="e7924354f0a44a8c" providerId="LiveId" clId="{537F8CFF-8437-4DF9-B7F4-23B8232D3EB4}" dt="2020-04-03T14:55:19.914" v="7136" actId="20577"/>
          <ac:spMkLst>
            <pc:docMk/>
            <pc:sldMk cId="1413615097" sldId="397"/>
            <ac:spMk id="3" creationId="{BABAC949-5821-4C65-B6A2-E210011DE3A3}"/>
          </ac:spMkLst>
        </pc:spChg>
      </pc:sldChg>
      <pc:sldChg chg="modSp add del mod modAnim">
        <pc:chgData name="Thomas Nield" userId="e7924354f0a44a8c" providerId="LiveId" clId="{537F8CFF-8437-4DF9-B7F4-23B8232D3EB4}" dt="2020-05-14T21:41:27.525" v="66966" actId="47"/>
        <pc:sldMkLst>
          <pc:docMk/>
          <pc:sldMk cId="3682866743" sldId="517"/>
        </pc:sldMkLst>
        <pc:spChg chg="mod">
          <ac:chgData name="Thomas Nield" userId="e7924354f0a44a8c" providerId="LiveId" clId="{537F8CFF-8437-4DF9-B7F4-23B8232D3EB4}" dt="2020-05-08T15:05:31.214" v="46000" actId="20577"/>
          <ac:spMkLst>
            <pc:docMk/>
            <pc:sldMk cId="3682866743" sldId="517"/>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466269166" sldId="521"/>
        </pc:sldMkLst>
        <pc:spChg chg="mod">
          <ac:chgData name="Thomas Nield" userId="e7924354f0a44a8c" providerId="LiveId" clId="{537F8CFF-8437-4DF9-B7F4-23B8232D3EB4}" dt="2020-05-08T15:04:20.620" v="45893" actId="20577"/>
          <ac:spMkLst>
            <pc:docMk/>
            <pc:sldMk cId="1466269166" sldId="521"/>
            <ac:spMk id="2" creationId="{FB04C2CC-D906-4702-9344-EA6C9A64F41E}"/>
          </ac:spMkLst>
        </pc:spChg>
        <pc:spChg chg="mod">
          <ac:chgData name="Thomas Nield" userId="e7924354f0a44a8c" providerId="LiveId" clId="{537F8CFF-8437-4DF9-B7F4-23B8232D3EB4}" dt="2020-05-08T14:47:04.907" v="45112" actId="5793"/>
          <ac:spMkLst>
            <pc:docMk/>
            <pc:sldMk cId="1466269166" sldId="521"/>
            <ac:spMk id="3" creationId="{F2EFB6E9-5B79-4587-AA5A-6C7CF460134F}"/>
          </ac:spMkLst>
        </pc:spChg>
      </pc:sldChg>
      <pc:sldChg chg="modSp add del">
        <pc:chgData name="Thomas Nield" userId="e7924354f0a44a8c" providerId="LiveId" clId="{537F8CFF-8437-4DF9-B7F4-23B8232D3EB4}" dt="2020-05-14T21:41:27.525" v="66966" actId="47"/>
        <pc:sldMkLst>
          <pc:docMk/>
          <pc:sldMk cId="2557935511" sldId="522"/>
        </pc:sldMkLst>
        <pc:spChg chg="mod">
          <ac:chgData name="Thomas Nield" userId="e7924354f0a44a8c" providerId="LiveId" clId="{537F8CFF-8437-4DF9-B7F4-23B8232D3EB4}" dt="2020-05-08T15:04:14.558" v="45892"/>
          <ac:spMkLst>
            <pc:docMk/>
            <pc:sldMk cId="2557935511" sldId="522"/>
            <ac:spMk id="2" creationId="{FB04C2CC-D906-4702-9344-EA6C9A64F41E}"/>
          </ac:spMkLst>
        </pc:spChg>
        <pc:spChg chg="mod">
          <ac:chgData name="Thomas Nield" userId="e7924354f0a44a8c" providerId="LiveId" clId="{537F8CFF-8437-4DF9-B7F4-23B8232D3EB4}" dt="2020-05-08T14:47:11.706" v="45115" actId="5793"/>
          <ac:spMkLst>
            <pc:docMk/>
            <pc:sldMk cId="2557935511" sldId="522"/>
            <ac:spMk id="3" creationId="{F2EFB6E9-5B79-4587-AA5A-6C7CF460134F}"/>
          </ac:spMkLst>
        </pc:spChg>
      </pc:sldChg>
      <pc:sldChg chg="add del">
        <pc:chgData name="Thomas Nield" userId="e7924354f0a44a8c" providerId="LiveId" clId="{537F8CFF-8437-4DF9-B7F4-23B8232D3EB4}" dt="2020-05-08T14:47:30.055" v="45125" actId="2696"/>
        <pc:sldMkLst>
          <pc:docMk/>
          <pc:sldMk cId="1470226092" sldId="523"/>
        </pc:sldMkLst>
      </pc:sldChg>
      <pc:sldChg chg="add del">
        <pc:chgData name="Thomas Nield" userId="e7924354f0a44a8c" providerId="LiveId" clId="{537F8CFF-8437-4DF9-B7F4-23B8232D3EB4}" dt="2020-05-14T21:41:27.525" v="66966" actId="47"/>
        <pc:sldMkLst>
          <pc:docMk/>
          <pc:sldMk cId="2115924813" sldId="524"/>
        </pc:sldMkLst>
      </pc:sldChg>
      <pc:sldChg chg="modSp add del mod">
        <pc:chgData name="Thomas Nield" userId="e7924354f0a44a8c" providerId="LiveId" clId="{537F8CFF-8437-4DF9-B7F4-23B8232D3EB4}" dt="2020-05-14T21:41:27.525" v="66966" actId="47"/>
        <pc:sldMkLst>
          <pc:docMk/>
          <pc:sldMk cId="1604185901" sldId="525"/>
        </pc:sldMkLst>
        <pc:spChg chg="mod">
          <ac:chgData name="Thomas Nield" userId="e7924354f0a44a8c" providerId="LiveId" clId="{537F8CFF-8437-4DF9-B7F4-23B8232D3EB4}" dt="2020-05-08T14:47:20.274" v="45120" actId="5793"/>
          <ac:spMkLst>
            <pc:docMk/>
            <pc:sldMk cId="1604185901" sldId="525"/>
            <ac:spMk id="3" creationId="{F2EFB6E9-5B79-4587-AA5A-6C7CF460134F}"/>
          </ac:spMkLst>
        </pc:spChg>
      </pc:sldChg>
      <pc:sldChg chg="add del">
        <pc:chgData name="Thomas Nield" userId="e7924354f0a44a8c" providerId="LiveId" clId="{537F8CFF-8437-4DF9-B7F4-23B8232D3EB4}" dt="2020-05-14T21:41:27.525" v="66966" actId="47"/>
        <pc:sldMkLst>
          <pc:docMk/>
          <pc:sldMk cId="3584109866" sldId="526"/>
        </pc:sldMkLst>
      </pc:sldChg>
      <pc:sldChg chg="add del">
        <pc:chgData name="Thomas Nield" userId="e7924354f0a44a8c" providerId="LiveId" clId="{537F8CFF-8437-4DF9-B7F4-23B8232D3EB4}" dt="2020-05-14T21:41:27.525" v="66966" actId="47"/>
        <pc:sldMkLst>
          <pc:docMk/>
          <pc:sldMk cId="2692323726" sldId="528"/>
        </pc:sldMkLst>
      </pc:sldChg>
      <pc:sldChg chg="add del">
        <pc:chgData name="Thomas Nield" userId="e7924354f0a44a8c" providerId="LiveId" clId="{537F8CFF-8437-4DF9-B7F4-23B8232D3EB4}" dt="2020-05-14T21:41:27.525" v="66966" actId="47"/>
        <pc:sldMkLst>
          <pc:docMk/>
          <pc:sldMk cId="1981451734" sldId="529"/>
        </pc:sldMkLst>
      </pc:sldChg>
      <pc:sldChg chg="add del">
        <pc:chgData name="Thomas Nield" userId="e7924354f0a44a8c" providerId="LiveId" clId="{537F8CFF-8437-4DF9-B7F4-23B8232D3EB4}" dt="2020-05-14T21:41:27.525" v="66966" actId="47"/>
        <pc:sldMkLst>
          <pc:docMk/>
          <pc:sldMk cId="2465961205" sldId="530"/>
        </pc:sldMkLst>
      </pc:sldChg>
      <pc:sldChg chg="add del">
        <pc:chgData name="Thomas Nield" userId="e7924354f0a44a8c" providerId="LiveId" clId="{537F8CFF-8437-4DF9-B7F4-23B8232D3EB4}" dt="2020-05-14T21:41:27.525" v="66966" actId="47"/>
        <pc:sldMkLst>
          <pc:docMk/>
          <pc:sldMk cId="2215655749" sldId="531"/>
        </pc:sldMkLst>
      </pc:sldChg>
      <pc:sldChg chg="add del">
        <pc:chgData name="Thomas Nield" userId="e7924354f0a44a8c" providerId="LiveId" clId="{537F8CFF-8437-4DF9-B7F4-23B8232D3EB4}" dt="2020-05-14T21:41:27.525" v="66966" actId="47"/>
        <pc:sldMkLst>
          <pc:docMk/>
          <pc:sldMk cId="2603356623" sldId="532"/>
        </pc:sldMkLst>
      </pc:sldChg>
      <pc:sldChg chg="add del">
        <pc:chgData name="Thomas Nield" userId="e7924354f0a44a8c" providerId="LiveId" clId="{537F8CFF-8437-4DF9-B7F4-23B8232D3EB4}" dt="2020-05-14T21:41:27.525" v="66966" actId="47"/>
        <pc:sldMkLst>
          <pc:docMk/>
          <pc:sldMk cId="3569800378" sldId="533"/>
        </pc:sldMkLst>
      </pc:sldChg>
      <pc:sldChg chg="add del">
        <pc:chgData name="Thomas Nield" userId="e7924354f0a44a8c" providerId="LiveId" clId="{537F8CFF-8437-4DF9-B7F4-23B8232D3EB4}" dt="2020-05-14T21:41:27.525" v="66966" actId="47"/>
        <pc:sldMkLst>
          <pc:docMk/>
          <pc:sldMk cId="1453432123" sldId="534"/>
        </pc:sldMkLst>
      </pc:sldChg>
      <pc:sldChg chg="add del">
        <pc:chgData name="Thomas Nield" userId="e7924354f0a44a8c" providerId="LiveId" clId="{537F8CFF-8437-4DF9-B7F4-23B8232D3EB4}" dt="2020-05-14T21:41:27.525" v="66966" actId="47"/>
        <pc:sldMkLst>
          <pc:docMk/>
          <pc:sldMk cId="2876647376" sldId="535"/>
        </pc:sldMkLst>
      </pc:sldChg>
      <pc:sldChg chg="add del">
        <pc:chgData name="Thomas Nield" userId="e7924354f0a44a8c" providerId="LiveId" clId="{537F8CFF-8437-4DF9-B7F4-23B8232D3EB4}" dt="2020-05-14T21:41:27.525" v="66966" actId="47"/>
        <pc:sldMkLst>
          <pc:docMk/>
          <pc:sldMk cId="4184417293" sldId="536"/>
        </pc:sldMkLst>
      </pc:sldChg>
      <pc:sldChg chg="add del">
        <pc:chgData name="Thomas Nield" userId="e7924354f0a44a8c" providerId="LiveId" clId="{537F8CFF-8437-4DF9-B7F4-23B8232D3EB4}" dt="2020-05-14T21:41:27.525" v="66966" actId="47"/>
        <pc:sldMkLst>
          <pc:docMk/>
          <pc:sldMk cId="3689555527" sldId="537"/>
        </pc:sldMkLst>
      </pc:sldChg>
      <pc:sldChg chg="add del">
        <pc:chgData name="Thomas Nield" userId="e7924354f0a44a8c" providerId="LiveId" clId="{537F8CFF-8437-4DF9-B7F4-23B8232D3EB4}" dt="2020-05-14T21:41:27.525" v="66966" actId="47"/>
        <pc:sldMkLst>
          <pc:docMk/>
          <pc:sldMk cId="850843339" sldId="538"/>
        </pc:sldMkLst>
      </pc:sldChg>
      <pc:sldChg chg="modSp add del mod">
        <pc:chgData name="Thomas Nield" userId="e7924354f0a44a8c" providerId="LiveId" clId="{537F8CFF-8437-4DF9-B7F4-23B8232D3EB4}" dt="2020-05-14T21:41:27.525" v="66966" actId="47"/>
        <pc:sldMkLst>
          <pc:docMk/>
          <pc:sldMk cId="1592282302" sldId="540"/>
        </pc:sldMkLst>
        <pc:spChg chg="mod">
          <ac:chgData name="Thomas Nield" userId="e7924354f0a44a8c" providerId="LiveId" clId="{537F8CFF-8437-4DF9-B7F4-23B8232D3EB4}" dt="2020-05-08T15:04:11.831" v="45891"/>
          <ac:spMkLst>
            <pc:docMk/>
            <pc:sldMk cId="1592282302" sldId="540"/>
            <ac:spMk id="2" creationId="{FB04C2CC-D906-4702-9344-EA6C9A64F41E}"/>
          </ac:spMkLst>
        </pc:spChg>
        <pc:spChg chg="mod">
          <ac:chgData name="Thomas Nield" userId="e7924354f0a44a8c" providerId="LiveId" clId="{537F8CFF-8437-4DF9-B7F4-23B8232D3EB4}" dt="2020-05-08T14:47:14.524" v="45118" actId="5793"/>
          <ac:spMkLst>
            <pc:docMk/>
            <pc:sldMk cId="1592282302" sldId="540"/>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65957344" sldId="542"/>
        </pc:sldMkLst>
        <pc:spChg chg="mod">
          <ac:chgData name="Thomas Nield" userId="e7924354f0a44a8c" providerId="LiveId" clId="{537F8CFF-8437-4DF9-B7F4-23B8232D3EB4}" dt="2020-05-11T00:29:44.886" v="57241" actId="5793"/>
          <ac:spMkLst>
            <pc:docMk/>
            <pc:sldMk cId="165957344" sldId="542"/>
            <ac:spMk id="3" creationId="{459192F1-FF9D-4BB0-AE08-5B97C377E22B}"/>
          </ac:spMkLst>
        </pc:spChg>
      </pc:sldChg>
      <pc:sldChg chg="modSp add del mod">
        <pc:chgData name="Thomas Nield" userId="e7924354f0a44a8c" providerId="LiveId" clId="{537F8CFF-8437-4DF9-B7F4-23B8232D3EB4}" dt="2020-05-14T21:41:27.525" v="66966" actId="47"/>
        <pc:sldMkLst>
          <pc:docMk/>
          <pc:sldMk cId="1899603532" sldId="543"/>
        </pc:sldMkLst>
        <pc:spChg chg="mod">
          <ac:chgData name="Thomas Nield" userId="e7924354f0a44a8c" providerId="LiveId" clId="{537F8CFF-8437-4DF9-B7F4-23B8232D3EB4}" dt="2020-05-11T00:29:41.819" v="57240" actId="5793"/>
          <ac:spMkLst>
            <pc:docMk/>
            <pc:sldMk cId="1899603532" sldId="543"/>
            <ac:spMk id="3" creationId="{459192F1-FF9D-4BB0-AE08-5B97C377E22B}"/>
          </ac:spMkLst>
        </pc:spChg>
      </pc:sldChg>
      <pc:sldChg chg="modSp add del mod modAnim">
        <pc:chgData name="Thomas Nield" userId="e7924354f0a44a8c" providerId="LiveId" clId="{537F8CFF-8437-4DF9-B7F4-23B8232D3EB4}" dt="2020-05-20T19:30:43.391" v="67176" actId="2696"/>
        <pc:sldMkLst>
          <pc:docMk/>
          <pc:sldMk cId="1531731388" sldId="596"/>
        </pc:sldMkLst>
        <pc:spChg chg="mod">
          <ac:chgData name="Thomas Nield" userId="e7924354f0a44a8c" providerId="LiveId" clId="{537F8CFF-8437-4DF9-B7F4-23B8232D3EB4}" dt="2020-05-06T16:32:45.193" v="19173" actId="5793"/>
          <ac:spMkLst>
            <pc:docMk/>
            <pc:sldMk cId="1531731388" sldId="596"/>
            <ac:spMk id="3" creationId="{508B9EF6-ABCB-4C8D-AB28-BDFACD403FA4}"/>
          </ac:spMkLst>
        </pc:spChg>
      </pc:sldChg>
      <pc:sldChg chg="add del">
        <pc:chgData name="Thomas Nield" userId="e7924354f0a44a8c" providerId="LiveId" clId="{537F8CFF-8437-4DF9-B7F4-23B8232D3EB4}" dt="2020-05-20T19:30:43.391" v="67176" actId="2696"/>
        <pc:sldMkLst>
          <pc:docMk/>
          <pc:sldMk cId="3959730674" sldId="597"/>
        </pc:sldMkLst>
      </pc:sldChg>
      <pc:sldChg chg="modSp add del mod">
        <pc:chgData name="Thomas Nield" userId="e7924354f0a44a8c" providerId="LiveId" clId="{537F8CFF-8437-4DF9-B7F4-23B8232D3EB4}" dt="2020-05-20T19:30:43.391" v="67176" actId="2696"/>
        <pc:sldMkLst>
          <pc:docMk/>
          <pc:sldMk cId="3574811979" sldId="598"/>
        </pc:sldMkLst>
        <pc:spChg chg="mod">
          <ac:chgData name="Thomas Nield" userId="e7924354f0a44a8c" providerId="LiveId" clId="{537F8CFF-8437-4DF9-B7F4-23B8232D3EB4}" dt="2020-05-06T16:33:32.808" v="19188" actId="14100"/>
          <ac:spMkLst>
            <pc:docMk/>
            <pc:sldMk cId="3574811979" sldId="598"/>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1110688745" sldId="601"/>
        </pc:sldMkLst>
        <pc:spChg chg="mod">
          <ac:chgData name="Thomas Nield" userId="e7924354f0a44a8c" providerId="LiveId" clId="{537F8CFF-8437-4DF9-B7F4-23B8232D3EB4}" dt="2020-05-06T16:33:42.342" v="19191" actId="5793"/>
          <ac:spMkLst>
            <pc:docMk/>
            <pc:sldMk cId="1110688745" sldId="601"/>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521388219" sldId="602"/>
        </pc:sldMkLst>
        <pc:spChg chg="mod">
          <ac:chgData name="Thomas Nield" userId="e7924354f0a44a8c" providerId="LiveId" clId="{537F8CFF-8437-4DF9-B7F4-23B8232D3EB4}" dt="2020-05-06T16:34:06.970" v="19202" actId="6549"/>
          <ac:spMkLst>
            <pc:docMk/>
            <pc:sldMk cId="2521388219" sldId="602"/>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2725040786" sldId="603"/>
        </pc:sldMkLst>
        <pc:spChg chg="mod">
          <ac:chgData name="Thomas Nield" userId="e7924354f0a44a8c" providerId="LiveId" clId="{537F8CFF-8437-4DF9-B7F4-23B8232D3EB4}" dt="2020-05-06T16:34:27.102" v="19207" actId="20577"/>
          <ac:spMkLst>
            <pc:docMk/>
            <pc:sldMk cId="2725040786" sldId="603"/>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1178516900" sldId="604"/>
        </pc:sldMkLst>
        <pc:spChg chg="mod">
          <ac:chgData name="Thomas Nield" userId="e7924354f0a44a8c" providerId="LiveId" clId="{537F8CFF-8437-4DF9-B7F4-23B8232D3EB4}" dt="2020-05-06T16:34:40.788" v="19214" actId="5793"/>
          <ac:spMkLst>
            <pc:docMk/>
            <pc:sldMk cId="1178516900" sldId="604"/>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928496230" sldId="605"/>
        </pc:sldMkLst>
        <pc:spChg chg="mod">
          <ac:chgData name="Thomas Nield" userId="e7924354f0a44a8c" providerId="LiveId" clId="{537F8CFF-8437-4DF9-B7F4-23B8232D3EB4}" dt="2020-05-06T16:35:10.605" v="19218" actId="20577"/>
          <ac:spMkLst>
            <pc:docMk/>
            <pc:sldMk cId="2928496230" sldId="605"/>
            <ac:spMk id="3" creationId="{AE3C7DA8-CA4D-4B46-8784-1D0CC0BC861D}"/>
          </ac:spMkLst>
        </pc:spChg>
      </pc:sldChg>
      <pc:sldChg chg="delSp add del mod">
        <pc:chgData name="Thomas Nield" userId="e7924354f0a44a8c" providerId="LiveId" clId="{537F8CFF-8437-4DF9-B7F4-23B8232D3EB4}" dt="2020-05-06T16:35:22.301" v="19220" actId="2696"/>
        <pc:sldMkLst>
          <pc:docMk/>
          <pc:sldMk cId="2993857124" sldId="606"/>
        </pc:sldMkLst>
        <pc:spChg chg="del">
          <ac:chgData name="Thomas Nield" userId="e7924354f0a44a8c" providerId="LiveId" clId="{537F8CFF-8437-4DF9-B7F4-23B8232D3EB4}" dt="2020-05-06T16:35:17.957" v="19219" actId="478"/>
          <ac:spMkLst>
            <pc:docMk/>
            <pc:sldMk cId="2993857124" sldId="606"/>
            <ac:spMk id="6" creationId="{9037D814-CC94-422A-94DD-A8973D30E6EB}"/>
          </ac:spMkLst>
        </pc:spChg>
        <pc:spChg chg="del">
          <ac:chgData name="Thomas Nield" userId="e7924354f0a44a8c" providerId="LiveId" clId="{537F8CFF-8437-4DF9-B7F4-23B8232D3EB4}" dt="2020-05-06T16:35:17.957" v="19219" actId="478"/>
          <ac:spMkLst>
            <pc:docMk/>
            <pc:sldMk cId="2993857124" sldId="606"/>
            <ac:spMk id="7" creationId="{F55278DC-9DA3-48C1-9513-E617EE69FD16}"/>
          </ac:spMkLst>
        </pc:spChg>
      </pc:sldChg>
      <pc:sldChg chg="add del">
        <pc:chgData name="Thomas Nield" userId="e7924354f0a44a8c" providerId="LiveId" clId="{537F8CFF-8437-4DF9-B7F4-23B8232D3EB4}" dt="2020-05-14T21:41:27.525" v="66966" actId="47"/>
        <pc:sldMkLst>
          <pc:docMk/>
          <pc:sldMk cId="1042296108" sldId="615"/>
        </pc:sldMkLst>
      </pc:sldChg>
      <pc:sldChg chg="modSp add del mod">
        <pc:chgData name="Thomas Nield" userId="e7924354f0a44a8c" providerId="LiveId" clId="{537F8CFF-8437-4DF9-B7F4-23B8232D3EB4}" dt="2020-05-14T21:41:27.525" v="66966" actId="47"/>
        <pc:sldMkLst>
          <pc:docMk/>
          <pc:sldMk cId="1566672917" sldId="616"/>
        </pc:sldMkLst>
        <pc:spChg chg="mod">
          <ac:chgData name="Thomas Nield" userId="e7924354f0a44a8c" providerId="LiveId" clId="{537F8CFF-8437-4DF9-B7F4-23B8232D3EB4}" dt="2020-05-11T00:29:37.226" v="57239" actId="20577"/>
          <ac:spMkLst>
            <pc:docMk/>
            <pc:sldMk cId="1566672917" sldId="616"/>
            <ac:spMk id="3" creationId="{459192F1-FF9D-4BB0-AE08-5B97C377E22B}"/>
          </ac:spMkLst>
        </pc:spChg>
        <pc:spChg chg="mod">
          <ac:chgData name="Thomas Nield" userId="e7924354f0a44a8c" providerId="LiveId" clId="{537F8CFF-8437-4DF9-B7F4-23B8232D3EB4}" dt="2020-05-11T00:29:30.656" v="57234" actId="1076"/>
          <ac:spMkLst>
            <pc:docMk/>
            <pc:sldMk cId="1566672917" sldId="616"/>
            <ac:spMk id="4" creationId="{758F4470-E2B8-437C-A1F0-0CB798B7126A}"/>
          </ac:spMkLst>
        </pc:spChg>
        <pc:spChg chg="mod">
          <ac:chgData name="Thomas Nield" userId="e7924354f0a44a8c" providerId="LiveId" clId="{537F8CFF-8437-4DF9-B7F4-23B8232D3EB4}" dt="2020-05-11T00:29:32.686" v="57235" actId="1076"/>
          <ac:spMkLst>
            <pc:docMk/>
            <pc:sldMk cId="1566672917" sldId="616"/>
            <ac:spMk id="6" creationId="{027E9338-0D09-4089-95B3-2D3F89F2D17D}"/>
          </ac:spMkLst>
        </pc:spChg>
      </pc:sldChg>
      <pc:sldChg chg="modSp add mod modAnim">
        <pc:chgData name="Thomas Nield" userId="e7924354f0a44a8c" providerId="LiveId" clId="{537F8CFF-8437-4DF9-B7F4-23B8232D3EB4}" dt="2020-05-07T18:58:58.474" v="27339" actId="20577"/>
        <pc:sldMkLst>
          <pc:docMk/>
          <pc:sldMk cId="131290094" sldId="623"/>
        </pc:sldMkLst>
        <pc:spChg chg="mod">
          <ac:chgData name="Thomas Nield" userId="e7924354f0a44a8c" providerId="LiveId" clId="{537F8CFF-8437-4DF9-B7F4-23B8232D3EB4}" dt="2020-05-07T18:58:58.474" v="27339" actId="20577"/>
          <ac:spMkLst>
            <pc:docMk/>
            <pc:sldMk cId="131290094" sldId="623"/>
            <ac:spMk id="2" creationId="{ADAFA91B-ACE1-469E-B2BD-2EB02D16870F}"/>
          </ac:spMkLst>
        </pc:spChg>
        <pc:spChg chg="mod">
          <ac:chgData name="Thomas Nield" userId="e7924354f0a44a8c" providerId="LiveId" clId="{537F8CFF-8437-4DF9-B7F4-23B8232D3EB4}" dt="2020-05-07T18:47:43.577" v="27132" actId="5793"/>
          <ac:spMkLst>
            <pc:docMk/>
            <pc:sldMk cId="131290094" sldId="623"/>
            <ac:spMk id="3" creationId="{4EC84D38-D3E8-4E67-9D21-6A8838359A77}"/>
          </ac:spMkLst>
        </pc:spChg>
        <pc:grpChg chg="mod">
          <ac:chgData name="Thomas Nield" userId="e7924354f0a44a8c" providerId="LiveId" clId="{537F8CFF-8437-4DF9-B7F4-23B8232D3EB4}" dt="2020-05-07T18:47:47.876" v="27133" actId="1076"/>
          <ac:grpSpMkLst>
            <pc:docMk/>
            <pc:sldMk cId="131290094" sldId="623"/>
            <ac:grpSpMk id="25" creationId="{80E9D50B-688B-409D-809C-3AD4ED838805}"/>
          </ac:grpSpMkLst>
        </pc:grpChg>
      </pc:sldChg>
      <pc:sldChg chg="modSp add del mod">
        <pc:chgData name="Thomas Nield" userId="e7924354f0a44a8c" providerId="LiveId" clId="{537F8CFF-8437-4DF9-B7F4-23B8232D3EB4}" dt="2020-05-14T21:41:27.525" v="66966" actId="47"/>
        <pc:sldMkLst>
          <pc:docMk/>
          <pc:sldMk cId="3146128274" sldId="624"/>
        </pc:sldMkLst>
        <pc:spChg chg="mod">
          <ac:chgData name="Thomas Nield" userId="e7924354f0a44a8c" providerId="LiveId" clId="{537F8CFF-8437-4DF9-B7F4-23B8232D3EB4}" dt="2020-05-11T00:29:48.915" v="57242" actId="5793"/>
          <ac:spMkLst>
            <pc:docMk/>
            <pc:sldMk cId="3146128274" sldId="624"/>
            <ac:spMk id="3" creationId="{459192F1-FF9D-4BB0-AE08-5B97C377E22B}"/>
          </ac:spMkLst>
        </pc:spChg>
        <pc:spChg chg="mod">
          <ac:chgData name="Thomas Nield" userId="e7924354f0a44a8c" providerId="LiveId" clId="{537F8CFF-8437-4DF9-B7F4-23B8232D3EB4}" dt="2020-05-11T00:29:55.757" v="57243" actId="1076"/>
          <ac:spMkLst>
            <pc:docMk/>
            <pc:sldMk cId="3146128274" sldId="624"/>
            <ac:spMk id="4" creationId="{268F8AA7-A57F-4350-9ECC-52A145A76BA2}"/>
          </ac:spMkLst>
        </pc:spChg>
      </pc:sldChg>
      <pc:sldChg chg="modSp add del modAnim">
        <pc:chgData name="Thomas Nield" userId="e7924354f0a44a8c" providerId="LiveId" clId="{537F8CFF-8437-4DF9-B7F4-23B8232D3EB4}" dt="2020-05-07T21:09:44.736" v="29806" actId="2696"/>
        <pc:sldMkLst>
          <pc:docMk/>
          <pc:sldMk cId="2576649819" sldId="625"/>
        </pc:sldMkLst>
        <pc:spChg chg="mod">
          <ac:chgData name="Thomas Nield" userId="e7924354f0a44a8c" providerId="LiveId" clId="{537F8CFF-8437-4DF9-B7F4-23B8232D3EB4}" dt="2020-05-07T18:50:46.165" v="27192" actId="20577"/>
          <ac:spMkLst>
            <pc:docMk/>
            <pc:sldMk cId="2576649819" sldId="625"/>
            <ac:spMk id="3" creationId="{4EC84D38-D3E8-4E67-9D21-6A8838359A77}"/>
          </ac:spMkLst>
        </pc:spChg>
      </pc:sldChg>
      <pc:sldChg chg="modSp add mod modAnim">
        <pc:chgData name="Thomas Nield" userId="e7924354f0a44a8c" providerId="LiveId" clId="{537F8CFF-8437-4DF9-B7F4-23B8232D3EB4}" dt="2020-05-07T18:59:33.229" v="27385" actId="20577"/>
        <pc:sldMkLst>
          <pc:docMk/>
          <pc:sldMk cId="1793701274" sldId="634"/>
        </pc:sldMkLst>
        <pc:spChg chg="mod">
          <ac:chgData name="Thomas Nield" userId="e7924354f0a44a8c" providerId="LiveId" clId="{537F8CFF-8437-4DF9-B7F4-23B8232D3EB4}" dt="2020-05-07T18:59:16.008" v="27369" actId="20577"/>
          <ac:spMkLst>
            <pc:docMk/>
            <pc:sldMk cId="1793701274" sldId="634"/>
            <ac:spMk id="2" creationId="{ADAFA91B-ACE1-469E-B2BD-2EB02D16870F}"/>
          </ac:spMkLst>
        </pc:spChg>
        <pc:spChg chg="mod">
          <ac:chgData name="Thomas Nield" userId="e7924354f0a44a8c" providerId="LiveId" clId="{537F8CFF-8437-4DF9-B7F4-23B8232D3EB4}" dt="2020-05-07T18:59:33.229" v="27385" actId="20577"/>
          <ac:spMkLst>
            <pc:docMk/>
            <pc:sldMk cId="1793701274" sldId="634"/>
            <ac:spMk id="3" creationId="{4EC84D38-D3E8-4E67-9D21-6A8838359A77}"/>
          </ac:spMkLst>
        </pc:spChg>
      </pc:sldChg>
      <pc:sldChg chg="modSp add mod">
        <pc:chgData name="Thomas Nield" userId="e7924354f0a44a8c" providerId="LiveId" clId="{537F8CFF-8437-4DF9-B7F4-23B8232D3EB4}" dt="2020-05-07T21:03:52.037" v="29612" actId="20577"/>
        <pc:sldMkLst>
          <pc:docMk/>
          <pc:sldMk cId="577645295" sldId="664"/>
        </pc:sldMkLst>
        <pc:spChg chg="mod">
          <ac:chgData name="Thomas Nield" userId="e7924354f0a44a8c" providerId="LiveId" clId="{537F8CFF-8437-4DF9-B7F4-23B8232D3EB4}" dt="2020-05-07T21:03:52.037" v="29612" actId="20577"/>
          <ac:spMkLst>
            <pc:docMk/>
            <pc:sldMk cId="577645295" sldId="664"/>
            <ac:spMk id="2" creationId="{ADAFA91B-ACE1-469E-B2BD-2EB02D16870F}"/>
          </ac:spMkLst>
        </pc:spChg>
        <pc:spChg chg="mod">
          <ac:chgData name="Thomas Nield" userId="e7924354f0a44a8c" providerId="LiveId" clId="{537F8CFF-8437-4DF9-B7F4-23B8232D3EB4}" dt="2020-05-07T18:49:54.253" v="27175" actId="5793"/>
          <ac:spMkLst>
            <pc:docMk/>
            <pc:sldMk cId="577645295" sldId="664"/>
            <ac:spMk id="3" creationId="{4EC84D38-D3E8-4E67-9D21-6A8838359A77}"/>
          </ac:spMkLst>
        </pc:spChg>
      </pc:sldChg>
      <pc:sldChg chg="modSp mod modAnim">
        <pc:chgData name="Thomas Nield" userId="e7924354f0a44a8c" providerId="LiveId" clId="{537F8CFF-8437-4DF9-B7F4-23B8232D3EB4}" dt="2020-05-07T13:06:38.597" v="25260" actId="6549"/>
        <pc:sldMkLst>
          <pc:docMk/>
          <pc:sldMk cId="3616804325" sldId="667"/>
        </pc:sldMkLst>
        <pc:spChg chg="mod">
          <ac:chgData name="Thomas Nield" userId="e7924354f0a44a8c" providerId="LiveId" clId="{537F8CFF-8437-4DF9-B7F4-23B8232D3EB4}" dt="2020-05-07T13:06:38.597" v="25260" actId="6549"/>
          <ac:spMkLst>
            <pc:docMk/>
            <pc:sldMk cId="3616804325" sldId="667"/>
            <ac:spMk id="3" creationId="{F708E3AB-88FD-46B1-8143-C301C482AC6D}"/>
          </ac:spMkLst>
        </pc:spChg>
      </pc:sldChg>
      <pc:sldChg chg="modSp modAnim">
        <pc:chgData name="Thomas Nield" userId="e7924354f0a44a8c" providerId="LiveId" clId="{537F8CFF-8437-4DF9-B7F4-23B8232D3EB4}" dt="2020-05-06T15:20:04.523" v="14940" actId="20577"/>
        <pc:sldMkLst>
          <pc:docMk/>
          <pc:sldMk cId="2666167745" sldId="668"/>
        </pc:sldMkLst>
        <pc:spChg chg="mod">
          <ac:chgData name="Thomas Nield" userId="e7924354f0a44a8c" providerId="LiveId" clId="{537F8CFF-8437-4DF9-B7F4-23B8232D3EB4}" dt="2020-05-06T15:20:04.523" v="14940" actId="20577"/>
          <ac:spMkLst>
            <pc:docMk/>
            <pc:sldMk cId="2666167745" sldId="668"/>
            <ac:spMk id="3" creationId="{F708E3AB-88FD-46B1-8143-C301C482AC6D}"/>
          </ac:spMkLst>
        </pc:spChg>
      </pc:sldChg>
      <pc:sldChg chg="modSp add mod modAnim">
        <pc:chgData name="Thomas Nield" userId="e7924354f0a44a8c" providerId="LiveId" clId="{537F8CFF-8437-4DF9-B7F4-23B8232D3EB4}" dt="2020-05-07T18:59:04.174" v="27349" actId="20577"/>
        <pc:sldMkLst>
          <pc:docMk/>
          <pc:sldMk cId="834512546" sldId="675"/>
        </pc:sldMkLst>
        <pc:spChg chg="mod">
          <ac:chgData name="Thomas Nield" userId="e7924354f0a44a8c" providerId="LiveId" clId="{537F8CFF-8437-4DF9-B7F4-23B8232D3EB4}" dt="2020-05-07T18:59:04.174" v="27349" actId="20577"/>
          <ac:spMkLst>
            <pc:docMk/>
            <pc:sldMk cId="834512546" sldId="675"/>
            <ac:spMk id="2" creationId="{ADAFA91B-ACE1-469E-B2BD-2EB02D16870F}"/>
          </ac:spMkLst>
        </pc:spChg>
        <pc:spChg chg="mod">
          <ac:chgData name="Thomas Nield" userId="e7924354f0a44a8c" providerId="LiveId" clId="{537F8CFF-8437-4DF9-B7F4-23B8232D3EB4}" dt="2020-05-07T18:48:11.550" v="27143" actId="20577"/>
          <ac:spMkLst>
            <pc:docMk/>
            <pc:sldMk cId="834512546" sldId="675"/>
            <ac:spMk id="3" creationId="{4EC84D38-D3E8-4E67-9D21-6A8838359A77}"/>
          </ac:spMkLst>
        </pc:spChg>
      </pc:sldChg>
      <pc:sldChg chg="modSp add mod modAnim">
        <pc:chgData name="Thomas Nield" userId="e7924354f0a44a8c" providerId="LiveId" clId="{537F8CFF-8437-4DF9-B7F4-23B8232D3EB4}" dt="2020-05-07T18:59:08.794" v="27359" actId="20577"/>
        <pc:sldMkLst>
          <pc:docMk/>
          <pc:sldMk cId="4166676070" sldId="676"/>
        </pc:sldMkLst>
        <pc:spChg chg="mod">
          <ac:chgData name="Thomas Nield" userId="e7924354f0a44a8c" providerId="LiveId" clId="{537F8CFF-8437-4DF9-B7F4-23B8232D3EB4}" dt="2020-05-07T18:59:08.794" v="27359" actId="20577"/>
          <ac:spMkLst>
            <pc:docMk/>
            <pc:sldMk cId="4166676070" sldId="676"/>
            <ac:spMk id="2" creationId="{ADAFA91B-ACE1-469E-B2BD-2EB02D16870F}"/>
          </ac:spMkLst>
        </pc:spChg>
        <pc:spChg chg="mod">
          <ac:chgData name="Thomas Nield" userId="e7924354f0a44a8c" providerId="LiveId" clId="{537F8CFF-8437-4DF9-B7F4-23B8232D3EB4}" dt="2020-05-07T18:48:46.151" v="27155" actId="20577"/>
          <ac:spMkLst>
            <pc:docMk/>
            <pc:sldMk cId="4166676070" sldId="676"/>
            <ac:spMk id="3" creationId="{4EC84D38-D3E8-4E67-9D21-6A8838359A77}"/>
          </ac:spMkLst>
        </pc:spChg>
        <pc:grpChg chg="mod">
          <ac:chgData name="Thomas Nield" userId="e7924354f0a44a8c" providerId="LiveId" clId="{537F8CFF-8437-4DF9-B7F4-23B8232D3EB4}" dt="2020-05-07T18:48:53.091" v="27156" actId="1076"/>
          <ac:grpSpMkLst>
            <pc:docMk/>
            <pc:sldMk cId="4166676070" sldId="676"/>
            <ac:grpSpMk id="4" creationId="{B7FBDBB2-16D9-410D-A1B7-EB152163E7EE}"/>
          </ac:grpSpMkLst>
        </pc:grpChg>
      </pc:sldChg>
      <pc:sldChg chg="modSp add mod modAnim">
        <pc:chgData name="Thomas Nield" userId="e7924354f0a44a8c" providerId="LiveId" clId="{537F8CFF-8437-4DF9-B7F4-23B8232D3EB4}" dt="2020-05-08T01:55:08.600" v="41568" actId="20577"/>
        <pc:sldMkLst>
          <pc:docMk/>
          <pc:sldMk cId="1922827932" sldId="677"/>
        </pc:sldMkLst>
        <pc:spChg chg="mod">
          <ac:chgData name="Thomas Nield" userId="e7924354f0a44a8c" providerId="LiveId" clId="{537F8CFF-8437-4DF9-B7F4-23B8232D3EB4}" dt="2020-05-07T18:59:39.737" v="27410" actId="20577"/>
          <ac:spMkLst>
            <pc:docMk/>
            <pc:sldMk cId="1922827932" sldId="677"/>
            <ac:spMk id="2" creationId="{ADAFA91B-ACE1-469E-B2BD-2EB02D16870F}"/>
          </ac:spMkLst>
        </pc:spChg>
        <pc:spChg chg="mod">
          <ac:chgData name="Thomas Nield" userId="e7924354f0a44a8c" providerId="LiveId" clId="{537F8CFF-8437-4DF9-B7F4-23B8232D3EB4}" dt="2020-05-08T01:55:08.600" v="41568" actId="20577"/>
          <ac:spMkLst>
            <pc:docMk/>
            <pc:sldMk cId="1922827932" sldId="677"/>
            <ac:spMk id="3" creationId="{4EC84D38-D3E8-4E67-9D21-6A8838359A77}"/>
          </ac:spMkLst>
        </pc:spChg>
      </pc:sldChg>
      <pc:sldChg chg="modSp add del modAnim">
        <pc:chgData name="Thomas Nield" userId="e7924354f0a44a8c" providerId="LiveId" clId="{537F8CFF-8437-4DF9-B7F4-23B8232D3EB4}" dt="2020-05-07T20:58:04.491" v="28806" actId="47"/>
        <pc:sldMkLst>
          <pc:docMk/>
          <pc:sldMk cId="2225530749" sldId="678"/>
        </pc:sldMkLst>
        <pc:spChg chg="mod">
          <ac:chgData name="Thomas Nield" userId="e7924354f0a44a8c" providerId="LiveId" clId="{537F8CFF-8437-4DF9-B7F4-23B8232D3EB4}" dt="2020-05-07T18:49:36.861" v="27169" actId="5793"/>
          <ac:spMkLst>
            <pc:docMk/>
            <pc:sldMk cId="2225530749" sldId="678"/>
            <ac:spMk id="3" creationId="{4EC84D38-D3E8-4E67-9D21-6A8838359A77}"/>
          </ac:spMkLst>
        </pc:spChg>
      </pc:sldChg>
      <pc:sldChg chg="modSp add mod modAnim">
        <pc:chgData name="Thomas Nield" userId="e7924354f0a44a8c" providerId="LiveId" clId="{537F8CFF-8437-4DF9-B7F4-23B8232D3EB4}" dt="2020-05-07T21:49:46.916" v="34855" actId="20577"/>
        <pc:sldMkLst>
          <pc:docMk/>
          <pc:sldMk cId="2290039790" sldId="679"/>
        </pc:sldMkLst>
        <pc:spChg chg="mod">
          <ac:chgData name="Thomas Nield" userId="e7924354f0a44a8c" providerId="LiveId" clId="{537F8CFF-8437-4DF9-B7F4-23B8232D3EB4}" dt="2020-05-07T21:03:31.842" v="29547" actId="20577"/>
          <ac:spMkLst>
            <pc:docMk/>
            <pc:sldMk cId="2290039790" sldId="679"/>
            <ac:spMk id="2" creationId="{ADAFA91B-ACE1-469E-B2BD-2EB02D16870F}"/>
          </ac:spMkLst>
        </pc:spChg>
        <pc:spChg chg="mod">
          <ac:chgData name="Thomas Nield" userId="e7924354f0a44a8c" providerId="LiveId" clId="{537F8CFF-8437-4DF9-B7F4-23B8232D3EB4}" dt="2020-05-07T21:49:46.916" v="34855" actId="20577"/>
          <ac:spMkLst>
            <pc:docMk/>
            <pc:sldMk cId="2290039790" sldId="679"/>
            <ac:spMk id="3" creationId="{4EC84D38-D3E8-4E67-9D21-6A8838359A77}"/>
          </ac:spMkLst>
        </pc:spChg>
        <pc:grpChg chg="mod">
          <ac:chgData name="Thomas Nield" userId="e7924354f0a44a8c" providerId="LiveId" clId="{537F8CFF-8437-4DF9-B7F4-23B8232D3EB4}" dt="2020-05-07T21:49:18.806" v="34710" actId="1076"/>
          <ac:grpSpMkLst>
            <pc:docMk/>
            <pc:sldMk cId="2290039790" sldId="679"/>
            <ac:grpSpMk id="6" creationId="{9D351A56-C67B-40A1-BEA2-FED0FFE98DE9}"/>
          </ac:grpSpMkLst>
        </pc:grpChg>
      </pc:sldChg>
      <pc:sldChg chg="modSp add mod modAnim">
        <pc:chgData name="Thomas Nield" userId="e7924354f0a44a8c" providerId="LiveId" clId="{537F8CFF-8437-4DF9-B7F4-23B8232D3EB4}" dt="2020-05-07T21:03:59.484" v="29633" actId="20577"/>
        <pc:sldMkLst>
          <pc:docMk/>
          <pc:sldMk cId="3673489059" sldId="680"/>
        </pc:sldMkLst>
        <pc:spChg chg="mod">
          <ac:chgData name="Thomas Nield" userId="e7924354f0a44a8c" providerId="LiveId" clId="{537F8CFF-8437-4DF9-B7F4-23B8232D3EB4}" dt="2020-05-07T21:03:59.484" v="29633" actId="20577"/>
          <ac:spMkLst>
            <pc:docMk/>
            <pc:sldMk cId="3673489059" sldId="680"/>
            <ac:spMk id="2" creationId="{ADAFA91B-ACE1-469E-B2BD-2EB02D16870F}"/>
          </ac:spMkLst>
        </pc:spChg>
        <pc:spChg chg="mod">
          <ac:chgData name="Thomas Nield" userId="e7924354f0a44a8c" providerId="LiveId" clId="{537F8CFF-8437-4DF9-B7F4-23B8232D3EB4}" dt="2020-05-07T18:50:00.082" v="27178" actId="20577"/>
          <ac:spMkLst>
            <pc:docMk/>
            <pc:sldMk cId="3673489059" sldId="680"/>
            <ac:spMk id="3" creationId="{4EC84D38-D3E8-4E67-9D21-6A8838359A77}"/>
          </ac:spMkLst>
        </pc:spChg>
      </pc:sldChg>
      <pc:sldChg chg="modSp add mod modAnim">
        <pc:chgData name="Thomas Nield" userId="e7924354f0a44a8c" providerId="LiveId" clId="{537F8CFF-8437-4DF9-B7F4-23B8232D3EB4}" dt="2020-05-07T21:09:27.889" v="29805" actId="20577"/>
        <pc:sldMkLst>
          <pc:docMk/>
          <pc:sldMk cId="4255346781" sldId="681"/>
        </pc:sldMkLst>
        <pc:spChg chg="mod">
          <ac:chgData name="Thomas Nield" userId="e7924354f0a44a8c" providerId="LiveId" clId="{537F8CFF-8437-4DF9-B7F4-23B8232D3EB4}" dt="2020-05-07T21:09:27.889" v="29805" actId="20577"/>
          <ac:spMkLst>
            <pc:docMk/>
            <pc:sldMk cId="4255346781" sldId="681"/>
            <ac:spMk id="2" creationId="{ADAFA91B-ACE1-469E-B2BD-2EB02D16870F}"/>
          </ac:spMkLst>
        </pc:spChg>
        <pc:spChg chg="mod">
          <ac:chgData name="Thomas Nield" userId="e7924354f0a44a8c" providerId="LiveId" clId="{537F8CFF-8437-4DF9-B7F4-23B8232D3EB4}" dt="2020-05-07T18:50:08.192" v="27183" actId="5793"/>
          <ac:spMkLst>
            <pc:docMk/>
            <pc:sldMk cId="4255346781" sldId="681"/>
            <ac:spMk id="3" creationId="{4EC84D38-D3E8-4E67-9D21-6A8838359A77}"/>
          </ac:spMkLst>
        </pc:spChg>
      </pc:sldChg>
      <pc:sldChg chg="modSp add mod">
        <pc:chgData name="Thomas Nield" userId="e7924354f0a44a8c" providerId="LiveId" clId="{537F8CFF-8437-4DF9-B7F4-23B8232D3EB4}" dt="2020-05-07T21:04:12.391" v="29671" actId="20577"/>
        <pc:sldMkLst>
          <pc:docMk/>
          <pc:sldMk cId="273248618" sldId="682"/>
        </pc:sldMkLst>
        <pc:spChg chg="mod">
          <ac:chgData name="Thomas Nield" userId="e7924354f0a44a8c" providerId="LiveId" clId="{537F8CFF-8437-4DF9-B7F4-23B8232D3EB4}" dt="2020-05-07T21:04:12.391" v="29671" actId="20577"/>
          <ac:spMkLst>
            <pc:docMk/>
            <pc:sldMk cId="273248618" sldId="682"/>
            <ac:spMk id="2" creationId="{ADAFA91B-ACE1-469E-B2BD-2EB02D16870F}"/>
          </ac:spMkLst>
        </pc:spChg>
        <pc:spChg chg="mod">
          <ac:chgData name="Thomas Nield" userId="e7924354f0a44a8c" providerId="LiveId" clId="{537F8CFF-8437-4DF9-B7F4-23B8232D3EB4}" dt="2020-05-07T18:50:10.572" v="27184" actId="5793"/>
          <ac:spMkLst>
            <pc:docMk/>
            <pc:sldMk cId="273248618" sldId="682"/>
            <ac:spMk id="3" creationId="{4EC84D38-D3E8-4E67-9D21-6A8838359A77}"/>
          </ac:spMkLst>
        </pc:spChg>
      </pc:sldChg>
      <pc:sldChg chg="modSp add mod modAnim">
        <pc:chgData name="Thomas Nield" userId="e7924354f0a44a8c" providerId="LiveId" clId="{537F8CFF-8437-4DF9-B7F4-23B8232D3EB4}" dt="2020-05-07T21:04:19.316" v="29692" actId="20577"/>
        <pc:sldMkLst>
          <pc:docMk/>
          <pc:sldMk cId="446526275" sldId="683"/>
        </pc:sldMkLst>
        <pc:spChg chg="mod">
          <ac:chgData name="Thomas Nield" userId="e7924354f0a44a8c" providerId="LiveId" clId="{537F8CFF-8437-4DF9-B7F4-23B8232D3EB4}" dt="2020-05-07T21:04:19.316" v="29692" actId="20577"/>
          <ac:spMkLst>
            <pc:docMk/>
            <pc:sldMk cId="446526275" sldId="683"/>
            <ac:spMk id="2" creationId="{ADAFA91B-ACE1-469E-B2BD-2EB02D16870F}"/>
          </ac:spMkLst>
        </pc:spChg>
        <pc:spChg chg="mod">
          <ac:chgData name="Thomas Nield" userId="e7924354f0a44a8c" providerId="LiveId" clId="{537F8CFF-8437-4DF9-B7F4-23B8232D3EB4}" dt="2020-05-07T18:53:42.559" v="27194" actId="20577"/>
          <ac:spMkLst>
            <pc:docMk/>
            <pc:sldMk cId="446526275" sldId="683"/>
            <ac:spMk id="3" creationId="{4EC84D38-D3E8-4E67-9D21-6A8838359A77}"/>
          </ac:spMkLst>
        </pc:spChg>
      </pc:sldChg>
      <pc:sldChg chg="addSp delSp modSp add del">
        <pc:chgData name="Thomas Nield" userId="e7924354f0a44a8c" providerId="LiveId" clId="{537F8CFF-8437-4DF9-B7F4-23B8232D3EB4}" dt="2020-04-03T15:50:35.777" v="9649" actId="2696"/>
        <pc:sldMkLst>
          <pc:docMk/>
          <pc:sldMk cId="3941749821" sldId="684"/>
        </pc:sldMkLst>
        <pc:spChg chg="del">
          <ac:chgData name="Thomas Nield" userId="e7924354f0a44a8c" providerId="LiveId" clId="{537F8CFF-8437-4DF9-B7F4-23B8232D3EB4}" dt="2020-04-03T15:50:27.708" v="9647"/>
          <ac:spMkLst>
            <pc:docMk/>
            <pc:sldMk cId="3941749821" sldId="684"/>
            <ac:spMk id="2" creationId="{711B2585-C566-4D2D-9A3E-8E232C2A690B}"/>
          </ac:spMkLst>
        </pc:spChg>
        <pc:spChg chg="del">
          <ac:chgData name="Thomas Nield" userId="e7924354f0a44a8c" providerId="LiveId" clId="{537F8CFF-8437-4DF9-B7F4-23B8232D3EB4}" dt="2020-04-03T15:50:27.708" v="9647"/>
          <ac:spMkLst>
            <pc:docMk/>
            <pc:sldMk cId="3941749821" sldId="684"/>
            <ac:spMk id="3" creationId="{E433B310-A737-48F8-BCF0-A0BEBAC1F876}"/>
          </ac:spMkLst>
        </pc:spChg>
        <pc:spChg chg="add mod">
          <ac:chgData name="Thomas Nield" userId="e7924354f0a44a8c" providerId="LiveId" clId="{537F8CFF-8437-4DF9-B7F4-23B8232D3EB4}" dt="2020-04-03T15:50:27.708" v="9647"/>
          <ac:spMkLst>
            <pc:docMk/>
            <pc:sldMk cId="3941749821" sldId="684"/>
            <ac:spMk id="4" creationId="{B40633FD-92AA-4A0E-9DBA-AE8B511CC431}"/>
          </ac:spMkLst>
        </pc:spChg>
      </pc:sldChg>
      <pc:sldChg chg="modSp add mod">
        <pc:chgData name="Thomas Nield" userId="e7924354f0a44a8c" providerId="LiveId" clId="{537F8CFF-8437-4DF9-B7F4-23B8232D3EB4}" dt="2020-04-03T18:17:41.045" v="11585" actId="313"/>
        <pc:sldMkLst>
          <pc:docMk/>
          <pc:sldMk cId="2017425097" sldId="685"/>
        </pc:sldMkLst>
        <pc:spChg chg="mod">
          <ac:chgData name="Thomas Nield" userId="e7924354f0a44a8c" providerId="LiveId" clId="{537F8CFF-8437-4DF9-B7F4-23B8232D3EB4}" dt="2020-04-03T15:50:58.518" v="9665" actId="20577"/>
          <ac:spMkLst>
            <pc:docMk/>
            <pc:sldMk cId="2017425097" sldId="685"/>
            <ac:spMk id="2" creationId="{00000000-0000-0000-0000-000000000000}"/>
          </ac:spMkLst>
        </pc:spChg>
        <pc:spChg chg="mod">
          <ac:chgData name="Thomas Nield" userId="e7924354f0a44a8c" providerId="LiveId" clId="{537F8CFF-8437-4DF9-B7F4-23B8232D3EB4}" dt="2020-04-03T18:17:41.045" v="11585" actId="313"/>
          <ac:spMkLst>
            <pc:docMk/>
            <pc:sldMk cId="2017425097" sldId="685"/>
            <ac:spMk id="3" creationId="{00000000-0000-0000-0000-000000000000}"/>
          </ac:spMkLst>
        </pc:spChg>
      </pc:sldChg>
      <pc:sldChg chg="modSp add mod modAnim">
        <pc:chgData name="Thomas Nield" userId="e7924354f0a44a8c" providerId="LiveId" clId="{537F8CFF-8437-4DF9-B7F4-23B8232D3EB4}" dt="2020-05-11T00:51:22.405" v="60227"/>
        <pc:sldMkLst>
          <pc:docMk/>
          <pc:sldMk cId="3209591292" sldId="705"/>
        </pc:sldMkLst>
        <pc:spChg chg="mod">
          <ac:chgData name="Thomas Nield" userId="e7924354f0a44a8c" providerId="LiveId" clId="{537F8CFF-8437-4DF9-B7F4-23B8232D3EB4}" dt="2020-04-03T18:16:29.649" v="11582" actId="20577"/>
          <ac:spMkLst>
            <pc:docMk/>
            <pc:sldMk cId="3209591292" sldId="705"/>
            <ac:spMk id="3" creationId="{8FD8043B-CB41-4EE4-A3B4-BCC34832E7F5}"/>
          </ac:spMkLst>
        </pc:spChg>
        <pc:picChg chg="mod">
          <ac:chgData name="Thomas Nield" userId="e7924354f0a44a8c" providerId="LiveId" clId="{537F8CFF-8437-4DF9-B7F4-23B8232D3EB4}" dt="2020-04-03T18:16:36.782" v="11583" actId="1076"/>
          <ac:picMkLst>
            <pc:docMk/>
            <pc:sldMk cId="3209591292" sldId="705"/>
            <ac:picMk id="6" creationId="{19D590E9-193B-4732-9300-E04278159E94}"/>
          </ac:picMkLst>
        </pc:picChg>
        <pc:picChg chg="mod">
          <ac:chgData name="Thomas Nield" userId="e7924354f0a44a8c" providerId="LiveId" clId="{537F8CFF-8437-4DF9-B7F4-23B8232D3EB4}" dt="2020-04-03T18:16:36.782" v="11583" actId="1076"/>
          <ac:picMkLst>
            <pc:docMk/>
            <pc:sldMk cId="3209591292" sldId="705"/>
            <ac:picMk id="21" creationId="{F76E55FB-8EA9-45E0-8BB9-72C7D39BA30B}"/>
          </ac:picMkLst>
        </pc:picChg>
        <pc:picChg chg="mod">
          <ac:chgData name="Thomas Nield" userId="e7924354f0a44a8c" providerId="LiveId" clId="{537F8CFF-8437-4DF9-B7F4-23B8232D3EB4}" dt="2020-04-03T18:16:36.782" v="11583" actId="1076"/>
          <ac:picMkLst>
            <pc:docMk/>
            <pc:sldMk cId="3209591292" sldId="705"/>
            <ac:picMk id="23" creationId="{8DDD9A35-83F6-42FA-8F70-5A1BA3F28802}"/>
          </ac:picMkLst>
        </pc:picChg>
        <pc:picChg chg="mod">
          <ac:chgData name="Thomas Nield" userId="e7924354f0a44a8c" providerId="LiveId" clId="{537F8CFF-8437-4DF9-B7F4-23B8232D3EB4}" dt="2020-04-03T18:16:36.782" v="11583" actId="1076"/>
          <ac:picMkLst>
            <pc:docMk/>
            <pc:sldMk cId="3209591292" sldId="705"/>
            <ac:picMk id="25" creationId="{F52AF9BE-DEDB-4EE6-873C-5A65CFB27A50}"/>
          </ac:picMkLst>
        </pc:picChg>
      </pc:sldChg>
      <pc:sldChg chg="addSp delSp modSp add mod modAnim">
        <pc:chgData name="Thomas Nield" userId="e7924354f0a44a8c" providerId="LiveId" clId="{537F8CFF-8437-4DF9-B7F4-23B8232D3EB4}" dt="2020-05-11T00:51:30.936" v="60228"/>
        <pc:sldMkLst>
          <pc:docMk/>
          <pc:sldMk cId="1645299507" sldId="706"/>
        </pc:sldMkLst>
        <pc:spChg chg="mod">
          <ac:chgData name="Thomas Nield" userId="e7924354f0a44a8c" providerId="LiveId" clId="{537F8CFF-8437-4DF9-B7F4-23B8232D3EB4}" dt="2020-04-03T18:23:15.926" v="11931" actId="27636"/>
          <ac:spMkLst>
            <pc:docMk/>
            <pc:sldMk cId="1645299507" sldId="706"/>
            <ac:spMk id="3" creationId="{8FD8043B-CB41-4EE4-A3B4-BCC34832E7F5}"/>
          </ac:spMkLst>
        </pc:spChg>
        <pc:spChg chg="add del">
          <ac:chgData name="Thomas Nield" userId="e7924354f0a44a8c" providerId="LiveId" clId="{537F8CFF-8437-4DF9-B7F4-23B8232D3EB4}" dt="2020-04-03T18:01:35.422" v="10061" actId="478"/>
          <ac:spMkLst>
            <pc:docMk/>
            <pc:sldMk cId="1645299507" sldId="706"/>
            <ac:spMk id="4" creationId="{A03BDD65-D7CF-4FE6-8EFE-922D9B2A778E}"/>
          </ac:spMkLst>
        </pc:spChg>
        <pc:picChg chg="del">
          <ac:chgData name="Thomas Nield" userId="e7924354f0a44a8c" providerId="LiveId" clId="{537F8CFF-8437-4DF9-B7F4-23B8232D3EB4}" dt="2020-04-03T18:01:27.115" v="10052" actId="478"/>
          <ac:picMkLst>
            <pc:docMk/>
            <pc:sldMk cId="1645299507" sldId="706"/>
            <ac:picMk id="6" creationId="{19D590E9-193B-4732-9300-E04278159E94}"/>
          </ac:picMkLst>
        </pc:picChg>
        <pc:picChg chg="del">
          <ac:chgData name="Thomas Nield" userId="e7924354f0a44a8c" providerId="LiveId" clId="{537F8CFF-8437-4DF9-B7F4-23B8232D3EB4}" dt="2020-04-03T18:01:27.115" v="10052" actId="478"/>
          <ac:picMkLst>
            <pc:docMk/>
            <pc:sldMk cId="1645299507" sldId="706"/>
            <ac:picMk id="21" creationId="{F76E55FB-8EA9-45E0-8BB9-72C7D39BA30B}"/>
          </ac:picMkLst>
        </pc:picChg>
        <pc:picChg chg="add mod">
          <ac:chgData name="Thomas Nield" userId="e7924354f0a44a8c" providerId="LiveId" clId="{537F8CFF-8437-4DF9-B7F4-23B8232D3EB4}" dt="2020-04-03T18:17:30.775" v="11584" actId="1076"/>
          <ac:picMkLst>
            <pc:docMk/>
            <pc:sldMk cId="1645299507" sldId="706"/>
            <ac:picMk id="22" creationId="{63FDFB93-116B-4BF2-98E2-9B1D3BDE8E03}"/>
          </ac:picMkLst>
        </pc:picChg>
        <pc:picChg chg="del">
          <ac:chgData name="Thomas Nield" userId="e7924354f0a44a8c" providerId="LiveId" clId="{537F8CFF-8437-4DF9-B7F4-23B8232D3EB4}" dt="2020-04-03T18:01:27.115" v="10052" actId="478"/>
          <ac:picMkLst>
            <pc:docMk/>
            <pc:sldMk cId="1645299507" sldId="706"/>
            <ac:picMk id="23" creationId="{8DDD9A35-83F6-42FA-8F70-5A1BA3F28802}"/>
          </ac:picMkLst>
        </pc:picChg>
        <pc:picChg chg="add mod">
          <ac:chgData name="Thomas Nield" userId="e7924354f0a44a8c" providerId="LiveId" clId="{537F8CFF-8437-4DF9-B7F4-23B8232D3EB4}" dt="2020-04-03T18:17:30.775" v="11584" actId="1076"/>
          <ac:picMkLst>
            <pc:docMk/>
            <pc:sldMk cId="1645299507" sldId="706"/>
            <ac:picMk id="24" creationId="{855262E0-1453-4A20-A773-D11519279621}"/>
          </ac:picMkLst>
        </pc:picChg>
        <pc:picChg chg="del">
          <ac:chgData name="Thomas Nield" userId="e7924354f0a44a8c" providerId="LiveId" clId="{537F8CFF-8437-4DF9-B7F4-23B8232D3EB4}" dt="2020-04-03T18:01:27.115" v="10052" actId="478"/>
          <ac:picMkLst>
            <pc:docMk/>
            <pc:sldMk cId="1645299507" sldId="706"/>
            <ac:picMk id="25" creationId="{F52AF9BE-DEDB-4EE6-873C-5A65CFB27A50}"/>
          </ac:picMkLst>
        </pc:picChg>
        <pc:picChg chg="add mod">
          <ac:chgData name="Thomas Nield" userId="e7924354f0a44a8c" providerId="LiveId" clId="{537F8CFF-8437-4DF9-B7F4-23B8232D3EB4}" dt="2020-04-03T18:17:30.775" v="11584" actId="1076"/>
          <ac:picMkLst>
            <pc:docMk/>
            <pc:sldMk cId="1645299507" sldId="706"/>
            <ac:picMk id="26" creationId="{521FDA39-6137-45F5-A472-261B8CD47E7C}"/>
          </ac:picMkLst>
        </pc:picChg>
        <pc:picChg chg="add mod">
          <ac:chgData name="Thomas Nield" userId="e7924354f0a44a8c" providerId="LiveId" clId="{537F8CFF-8437-4DF9-B7F4-23B8232D3EB4}" dt="2020-04-03T18:17:30.775" v="11584" actId="1076"/>
          <ac:picMkLst>
            <pc:docMk/>
            <pc:sldMk cId="1645299507" sldId="706"/>
            <ac:picMk id="27" creationId="{73FB5442-517E-4819-8A75-537768195D68}"/>
          </ac:picMkLst>
        </pc:picChg>
      </pc:sldChg>
      <pc:sldChg chg="modSp add mod ord">
        <pc:chgData name="Thomas Nield" userId="e7924354f0a44a8c" providerId="LiveId" clId="{537F8CFF-8437-4DF9-B7F4-23B8232D3EB4}" dt="2020-04-03T18:08:50.953" v="11218" actId="20577"/>
        <pc:sldMkLst>
          <pc:docMk/>
          <pc:sldMk cId="1876682623" sldId="707"/>
        </pc:sldMkLst>
        <pc:spChg chg="mod">
          <ac:chgData name="Thomas Nield" userId="e7924354f0a44a8c" providerId="LiveId" clId="{537F8CFF-8437-4DF9-B7F4-23B8232D3EB4}" dt="2020-04-03T18:08:46.195" v="11193" actId="20577"/>
          <ac:spMkLst>
            <pc:docMk/>
            <pc:sldMk cId="1876682623" sldId="707"/>
            <ac:spMk id="2" creationId="{00000000-0000-0000-0000-000000000000}"/>
          </ac:spMkLst>
        </pc:spChg>
        <pc:spChg chg="mod">
          <ac:chgData name="Thomas Nield" userId="e7924354f0a44a8c" providerId="LiveId" clId="{537F8CFF-8437-4DF9-B7F4-23B8232D3EB4}" dt="2020-04-03T18:08:50.953" v="11218" actId="20577"/>
          <ac:spMkLst>
            <pc:docMk/>
            <pc:sldMk cId="1876682623" sldId="707"/>
            <ac:spMk id="3" creationId="{00000000-0000-0000-0000-000000000000}"/>
          </ac:spMkLst>
        </pc:spChg>
      </pc:sldChg>
      <pc:sldChg chg="modSp add mod">
        <pc:chgData name="Thomas Nield" userId="e7924354f0a44a8c" providerId="LiveId" clId="{537F8CFF-8437-4DF9-B7F4-23B8232D3EB4}" dt="2020-04-03T18:39:37.269" v="11962" actId="20577"/>
        <pc:sldMkLst>
          <pc:docMk/>
          <pc:sldMk cId="3893036773" sldId="708"/>
        </pc:sldMkLst>
        <pc:spChg chg="mod">
          <ac:chgData name="Thomas Nield" userId="e7924354f0a44a8c" providerId="LiveId" clId="{537F8CFF-8437-4DF9-B7F4-23B8232D3EB4}" dt="2020-04-03T18:39:32.429" v="11938" actId="20577"/>
          <ac:spMkLst>
            <pc:docMk/>
            <pc:sldMk cId="3893036773" sldId="708"/>
            <ac:spMk id="2" creationId="{00000000-0000-0000-0000-000000000000}"/>
          </ac:spMkLst>
        </pc:spChg>
        <pc:spChg chg="mod">
          <ac:chgData name="Thomas Nield" userId="e7924354f0a44a8c" providerId="LiveId" clId="{537F8CFF-8437-4DF9-B7F4-23B8232D3EB4}" dt="2020-04-03T18:39:37.269" v="11962" actId="20577"/>
          <ac:spMkLst>
            <pc:docMk/>
            <pc:sldMk cId="3893036773" sldId="708"/>
            <ac:spMk id="3" creationId="{00000000-0000-0000-0000-000000000000}"/>
          </ac:spMkLst>
        </pc:spChg>
      </pc:sldChg>
      <pc:sldChg chg="delSp modSp mod">
        <pc:chgData name="Thomas Nield" userId="e7924354f0a44a8c" providerId="LiveId" clId="{537F8CFF-8437-4DF9-B7F4-23B8232D3EB4}" dt="2020-05-07T13:13:58.551" v="25622" actId="20577"/>
        <pc:sldMkLst>
          <pc:docMk/>
          <pc:sldMk cId="2354947956" sldId="712"/>
        </pc:sldMkLst>
        <pc:spChg chg="mod">
          <ac:chgData name="Thomas Nield" userId="e7924354f0a44a8c" providerId="LiveId" clId="{537F8CFF-8437-4DF9-B7F4-23B8232D3EB4}" dt="2020-05-07T13:13:58.551" v="25622" actId="20577"/>
          <ac:spMkLst>
            <pc:docMk/>
            <pc:sldMk cId="2354947956" sldId="712"/>
            <ac:spMk id="2" creationId="{AE911A9E-3D68-4A88-8592-9468EA9A96E7}"/>
          </ac:spMkLst>
        </pc:spChg>
        <pc:spChg chg="mod">
          <ac:chgData name="Thomas Nield" userId="e7924354f0a44a8c" providerId="LiveId" clId="{537F8CFF-8437-4DF9-B7F4-23B8232D3EB4}" dt="2020-05-06T13:35:23.429" v="12006" actId="20577"/>
          <ac:spMkLst>
            <pc:docMk/>
            <pc:sldMk cId="2354947956" sldId="712"/>
            <ac:spMk id="3" creationId="{4A297675-9A97-4550-AB1B-C2DFA2E5D3EE}"/>
          </ac:spMkLst>
        </pc:spChg>
        <pc:spChg chg="del">
          <ac:chgData name="Thomas Nield" userId="e7924354f0a44a8c" providerId="LiveId" clId="{537F8CFF-8437-4DF9-B7F4-23B8232D3EB4}" dt="2020-05-06T16:29:43.064" v="19148" actId="14826"/>
          <ac:spMkLst>
            <pc:docMk/>
            <pc:sldMk cId="2354947956" sldId="712"/>
            <ac:spMk id="6" creationId="{4AB57BEB-3EC8-4E3E-842F-812E21D5B9D7}"/>
          </ac:spMkLst>
        </pc:spChg>
        <pc:picChg chg="mod">
          <ac:chgData name="Thomas Nield" userId="e7924354f0a44a8c" providerId="LiveId" clId="{537F8CFF-8437-4DF9-B7F4-23B8232D3EB4}" dt="2020-05-06T16:29:43.064" v="19148" actId="14826"/>
          <ac:picMkLst>
            <pc:docMk/>
            <pc:sldMk cId="2354947956" sldId="712"/>
            <ac:picMk id="5" creationId="{6D0582E9-292A-4BFE-98FF-D7FDAA17CFE5}"/>
          </ac:picMkLst>
        </pc:picChg>
      </pc:sldChg>
      <pc:sldChg chg="addSp delSp modSp mod">
        <pc:chgData name="Thomas Nield" userId="e7924354f0a44a8c" providerId="LiveId" clId="{537F8CFF-8437-4DF9-B7F4-23B8232D3EB4}" dt="2020-05-07T13:14:02.807" v="25623"/>
        <pc:sldMkLst>
          <pc:docMk/>
          <pc:sldMk cId="347562250" sldId="713"/>
        </pc:sldMkLst>
        <pc:spChg chg="mod">
          <ac:chgData name="Thomas Nield" userId="e7924354f0a44a8c" providerId="LiveId" clId="{537F8CFF-8437-4DF9-B7F4-23B8232D3EB4}" dt="2020-05-07T13:14:02.807" v="25623"/>
          <ac:spMkLst>
            <pc:docMk/>
            <pc:sldMk cId="347562250" sldId="713"/>
            <ac:spMk id="2" creationId="{AE911A9E-3D68-4A88-8592-9468EA9A96E7}"/>
          </ac:spMkLst>
        </pc:spChg>
        <pc:spChg chg="mod">
          <ac:chgData name="Thomas Nield" userId="e7924354f0a44a8c" providerId="LiveId" clId="{537F8CFF-8437-4DF9-B7F4-23B8232D3EB4}" dt="2020-05-06T13:33:55.195" v="11995" actId="20577"/>
          <ac:spMkLst>
            <pc:docMk/>
            <pc:sldMk cId="347562250" sldId="713"/>
            <ac:spMk id="3" creationId="{4A297675-9A97-4550-AB1B-C2DFA2E5D3EE}"/>
          </ac:spMkLst>
        </pc:spChg>
        <pc:spChg chg="del">
          <ac:chgData name="Thomas Nield" userId="e7924354f0a44a8c" providerId="LiveId" clId="{537F8CFF-8437-4DF9-B7F4-23B8232D3EB4}" dt="2020-05-06T16:29:51.440" v="19150" actId="478"/>
          <ac:spMkLst>
            <pc:docMk/>
            <pc:sldMk cId="347562250" sldId="713"/>
            <ac:spMk id="11" creationId="{E34481F8-F493-412B-86FD-C94861A5940B}"/>
          </ac:spMkLst>
        </pc:spChg>
        <pc:picChg chg="add">
          <ac:chgData name="Thomas Nield" userId="e7924354f0a44a8c" providerId="LiveId" clId="{537F8CFF-8437-4DF9-B7F4-23B8232D3EB4}" dt="2020-05-06T16:29:52.246" v="19151"/>
          <ac:picMkLst>
            <pc:docMk/>
            <pc:sldMk cId="347562250" sldId="713"/>
            <ac:picMk id="7" creationId="{FBF8DF05-74B7-449B-AB95-90FF0FA70A2C}"/>
          </ac:picMkLst>
        </pc:picChg>
        <pc:picChg chg="del mod">
          <ac:chgData name="Thomas Nield" userId="e7924354f0a44a8c" providerId="LiveId" clId="{537F8CFF-8437-4DF9-B7F4-23B8232D3EB4}" dt="2020-05-06T16:29:51.440" v="19150" actId="478"/>
          <ac:picMkLst>
            <pc:docMk/>
            <pc:sldMk cId="347562250" sldId="713"/>
            <ac:picMk id="10" creationId="{0633BFD6-FDC7-4D48-A6AE-B7F2150B375C}"/>
          </ac:picMkLst>
        </pc:picChg>
      </pc:sldChg>
      <pc:sldChg chg="addSp delSp modSp mod">
        <pc:chgData name="Thomas Nield" userId="e7924354f0a44a8c" providerId="LiveId" clId="{537F8CFF-8437-4DF9-B7F4-23B8232D3EB4}" dt="2020-05-07T13:14:54.434" v="25632" actId="20577"/>
        <pc:sldMkLst>
          <pc:docMk/>
          <pc:sldMk cId="308138468" sldId="717"/>
        </pc:sldMkLst>
        <pc:spChg chg="mod">
          <ac:chgData name="Thomas Nield" userId="e7924354f0a44a8c" providerId="LiveId" clId="{537F8CFF-8437-4DF9-B7F4-23B8232D3EB4}" dt="2020-05-07T13:14:25.240" v="25624"/>
          <ac:spMkLst>
            <pc:docMk/>
            <pc:sldMk cId="308138468" sldId="717"/>
            <ac:spMk id="2" creationId="{AE911A9E-3D68-4A88-8592-9468EA9A96E7}"/>
          </ac:spMkLst>
        </pc:spChg>
        <pc:spChg chg="mod">
          <ac:chgData name="Thomas Nield" userId="e7924354f0a44a8c" providerId="LiveId" clId="{537F8CFF-8437-4DF9-B7F4-23B8232D3EB4}" dt="2020-05-07T13:14:54.434" v="25632" actId="20577"/>
          <ac:spMkLst>
            <pc:docMk/>
            <pc:sldMk cId="308138468" sldId="717"/>
            <ac:spMk id="3" creationId="{4A297675-9A97-4550-AB1B-C2DFA2E5D3EE}"/>
          </ac:spMkLst>
        </pc:spChg>
        <pc:spChg chg="del">
          <ac:chgData name="Thomas Nield" userId="e7924354f0a44a8c" providerId="LiveId" clId="{537F8CFF-8437-4DF9-B7F4-23B8232D3EB4}" dt="2020-05-06T16:29:55.391" v="19152" actId="478"/>
          <ac:spMkLst>
            <pc:docMk/>
            <pc:sldMk cId="308138468" sldId="717"/>
            <ac:spMk id="11" creationId="{E34481F8-F493-412B-86FD-C94861A5940B}"/>
          </ac:spMkLst>
        </pc:spChg>
        <pc:picChg chg="add">
          <ac:chgData name="Thomas Nield" userId="e7924354f0a44a8c" providerId="LiveId" clId="{537F8CFF-8437-4DF9-B7F4-23B8232D3EB4}" dt="2020-05-06T16:29:56.098" v="19153"/>
          <ac:picMkLst>
            <pc:docMk/>
            <pc:sldMk cId="308138468" sldId="717"/>
            <ac:picMk id="8" creationId="{47A2237E-FED8-4E17-ADC7-2752096771C7}"/>
          </ac:picMkLst>
        </pc:picChg>
        <pc:picChg chg="del">
          <ac:chgData name="Thomas Nield" userId="e7924354f0a44a8c" providerId="LiveId" clId="{537F8CFF-8437-4DF9-B7F4-23B8232D3EB4}" dt="2020-05-06T16:29:55.391" v="19152" actId="478"/>
          <ac:picMkLst>
            <pc:docMk/>
            <pc:sldMk cId="308138468" sldId="717"/>
            <ac:picMk id="10" creationId="{0633BFD6-FDC7-4D48-A6AE-B7F2150B375C}"/>
          </ac:picMkLst>
        </pc:picChg>
      </pc:sldChg>
      <pc:sldChg chg="addSp delSp modSp mod">
        <pc:chgData name="Thomas Nield" userId="e7924354f0a44a8c" providerId="LiveId" clId="{537F8CFF-8437-4DF9-B7F4-23B8232D3EB4}" dt="2020-05-07T13:15:40.965" v="25656" actId="20577"/>
        <pc:sldMkLst>
          <pc:docMk/>
          <pc:sldMk cId="2619146712" sldId="720"/>
        </pc:sldMkLst>
        <pc:spChg chg="mod">
          <ac:chgData name="Thomas Nield" userId="e7924354f0a44a8c" providerId="LiveId" clId="{537F8CFF-8437-4DF9-B7F4-23B8232D3EB4}" dt="2020-05-07T13:15:03.201" v="25634" actId="20577"/>
          <ac:spMkLst>
            <pc:docMk/>
            <pc:sldMk cId="2619146712" sldId="720"/>
            <ac:spMk id="2" creationId="{AE911A9E-3D68-4A88-8592-9468EA9A96E7}"/>
          </ac:spMkLst>
        </pc:spChg>
        <pc:spChg chg="mod">
          <ac:chgData name="Thomas Nield" userId="e7924354f0a44a8c" providerId="LiveId" clId="{537F8CFF-8437-4DF9-B7F4-23B8232D3EB4}" dt="2020-05-07T13:15:40.965" v="25656" actId="20577"/>
          <ac:spMkLst>
            <pc:docMk/>
            <pc:sldMk cId="2619146712" sldId="720"/>
            <ac:spMk id="3" creationId="{4A297675-9A97-4550-AB1B-C2DFA2E5D3EE}"/>
          </ac:spMkLst>
        </pc:spChg>
        <pc:spChg chg="del">
          <ac:chgData name="Thomas Nield" userId="e7924354f0a44a8c" providerId="LiveId" clId="{537F8CFF-8437-4DF9-B7F4-23B8232D3EB4}" dt="2020-05-06T16:29:59.179" v="19154" actId="478"/>
          <ac:spMkLst>
            <pc:docMk/>
            <pc:sldMk cId="2619146712" sldId="720"/>
            <ac:spMk id="11" creationId="{E34481F8-F493-412B-86FD-C94861A5940B}"/>
          </ac:spMkLst>
        </pc:spChg>
        <pc:picChg chg="add">
          <ac:chgData name="Thomas Nield" userId="e7924354f0a44a8c" providerId="LiveId" clId="{537F8CFF-8437-4DF9-B7F4-23B8232D3EB4}" dt="2020-05-06T16:29:59.779" v="19155"/>
          <ac:picMkLst>
            <pc:docMk/>
            <pc:sldMk cId="2619146712" sldId="720"/>
            <ac:picMk id="7" creationId="{409A2C4D-5125-4AF9-8D89-DDA1F3262978}"/>
          </ac:picMkLst>
        </pc:picChg>
        <pc:picChg chg="del">
          <ac:chgData name="Thomas Nield" userId="e7924354f0a44a8c" providerId="LiveId" clId="{537F8CFF-8437-4DF9-B7F4-23B8232D3EB4}" dt="2020-05-06T16:29:59.179" v="19154" actId="478"/>
          <ac:picMkLst>
            <pc:docMk/>
            <pc:sldMk cId="2619146712" sldId="720"/>
            <ac:picMk id="10" creationId="{0633BFD6-FDC7-4D48-A6AE-B7F2150B375C}"/>
          </ac:picMkLst>
        </pc:picChg>
      </pc:sldChg>
      <pc:sldChg chg="addSp delSp modSp mod">
        <pc:chgData name="Thomas Nield" userId="e7924354f0a44a8c" providerId="LiveId" clId="{537F8CFF-8437-4DF9-B7F4-23B8232D3EB4}" dt="2020-05-07T13:15:44.715" v="25657"/>
        <pc:sldMkLst>
          <pc:docMk/>
          <pc:sldMk cId="1699723928" sldId="726"/>
        </pc:sldMkLst>
        <pc:spChg chg="mod">
          <ac:chgData name="Thomas Nield" userId="e7924354f0a44a8c" providerId="LiveId" clId="{537F8CFF-8437-4DF9-B7F4-23B8232D3EB4}" dt="2020-05-07T13:15:44.715" v="25657"/>
          <ac:spMkLst>
            <pc:docMk/>
            <pc:sldMk cId="1699723928" sldId="726"/>
            <ac:spMk id="2" creationId="{AE911A9E-3D68-4A88-8592-9468EA9A96E7}"/>
          </ac:spMkLst>
        </pc:spChg>
        <pc:spChg chg="mod">
          <ac:chgData name="Thomas Nield" userId="e7924354f0a44a8c" providerId="LiveId" clId="{537F8CFF-8437-4DF9-B7F4-23B8232D3EB4}" dt="2020-05-06T13:35:02.001" v="11998" actId="20577"/>
          <ac:spMkLst>
            <pc:docMk/>
            <pc:sldMk cId="1699723928" sldId="726"/>
            <ac:spMk id="3" creationId="{4A297675-9A97-4550-AB1B-C2DFA2E5D3EE}"/>
          </ac:spMkLst>
        </pc:spChg>
        <pc:spChg chg="del">
          <ac:chgData name="Thomas Nield" userId="e7924354f0a44a8c" providerId="LiveId" clId="{537F8CFF-8437-4DF9-B7F4-23B8232D3EB4}" dt="2020-05-06T16:30:03.418" v="19156" actId="478"/>
          <ac:spMkLst>
            <pc:docMk/>
            <pc:sldMk cId="1699723928" sldId="726"/>
            <ac:spMk id="11" creationId="{E34481F8-F493-412B-86FD-C94861A5940B}"/>
          </ac:spMkLst>
        </pc:spChg>
        <pc:picChg chg="add">
          <ac:chgData name="Thomas Nield" userId="e7924354f0a44a8c" providerId="LiveId" clId="{537F8CFF-8437-4DF9-B7F4-23B8232D3EB4}" dt="2020-05-06T16:30:04.235" v="19157"/>
          <ac:picMkLst>
            <pc:docMk/>
            <pc:sldMk cId="1699723928" sldId="726"/>
            <ac:picMk id="7" creationId="{ECEECD82-03F3-48FB-9BF3-ED86021FB395}"/>
          </ac:picMkLst>
        </pc:picChg>
        <pc:picChg chg="del">
          <ac:chgData name="Thomas Nield" userId="e7924354f0a44a8c" providerId="LiveId" clId="{537F8CFF-8437-4DF9-B7F4-23B8232D3EB4}" dt="2020-05-06T16:30:03.418" v="19156" actId="478"/>
          <ac:picMkLst>
            <pc:docMk/>
            <pc:sldMk cId="1699723928" sldId="726"/>
            <ac:picMk id="10" creationId="{0633BFD6-FDC7-4D48-A6AE-B7F2150B375C}"/>
          </ac:picMkLst>
        </pc:picChg>
      </pc:sldChg>
      <pc:sldChg chg="addSp delSp modSp mod">
        <pc:chgData name="Thomas Nield" userId="e7924354f0a44a8c" providerId="LiveId" clId="{537F8CFF-8437-4DF9-B7F4-23B8232D3EB4}" dt="2020-05-07T13:16:46.664" v="25732" actId="20577"/>
        <pc:sldMkLst>
          <pc:docMk/>
          <pc:sldMk cId="4184096076" sldId="727"/>
        </pc:sldMkLst>
        <pc:spChg chg="mod">
          <ac:chgData name="Thomas Nield" userId="e7924354f0a44a8c" providerId="LiveId" clId="{537F8CFF-8437-4DF9-B7F4-23B8232D3EB4}" dt="2020-05-07T13:16:13.574" v="25658"/>
          <ac:spMkLst>
            <pc:docMk/>
            <pc:sldMk cId="4184096076" sldId="727"/>
            <ac:spMk id="2" creationId="{AE911A9E-3D68-4A88-8592-9468EA9A96E7}"/>
          </ac:spMkLst>
        </pc:spChg>
        <pc:spChg chg="mod">
          <ac:chgData name="Thomas Nield" userId="e7924354f0a44a8c" providerId="LiveId" clId="{537F8CFF-8437-4DF9-B7F4-23B8232D3EB4}" dt="2020-05-07T13:16:46.664" v="25732" actId="20577"/>
          <ac:spMkLst>
            <pc:docMk/>
            <pc:sldMk cId="4184096076" sldId="727"/>
            <ac:spMk id="3" creationId="{4A297675-9A97-4550-AB1B-C2DFA2E5D3EE}"/>
          </ac:spMkLst>
        </pc:spChg>
        <pc:spChg chg="del">
          <ac:chgData name="Thomas Nield" userId="e7924354f0a44a8c" providerId="LiveId" clId="{537F8CFF-8437-4DF9-B7F4-23B8232D3EB4}" dt="2020-05-06T16:30:07.541" v="19158" actId="478"/>
          <ac:spMkLst>
            <pc:docMk/>
            <pc:sldMk cId="4184096076" sldId="727"/>
            <ac:spMk id="11" creationId="{E34481F8-F493-412B-86FD-C94861A5940B}"/>
          </ac:spMkLst>
        </pc:spChg>
        <pc:picChg chg="add">
          <ac:chgData name="Thomas Nield" userId="e7924354f0a44a8c" providerId="LiveId" clId="{537F8CFF-8437-4DF9-B7F4-23B8232D3EB4}" dt="2020-05-06T16:30:08.232" v="19159"/>
          <ac:picMkLst>
            <pc:docMk/>
            <pc:sldMk cId="4184096076" sldId="727"/>
            <ac:picMk id="7" creationId="{466B72E0-AB13-4C64-82F9-2F18BBF1A254}"/>
          </ac:picMkLst>
        </pc:picChg>
        <pc:picChg chg="del">
          <ac:chgData name="Thomas Nield" userId="e7924354f0a44a8c" providerId="LiveId" clId="{537F8CFF-8437-4DF9-B7F4-23B8232D3EB4}" dt="2020-05-06T16:30:07.541" v="19158" actId="478"/>
          <ac:picMkLst>
            <pc:docMk/>
            <pc:sldMk cId="4184096076" sldId="727"/>
            <ac:picMk id="10" creationId="{0633BFD6-FDC7-4D48-A6AE-B7F2150B375C}"/>
          </ac:picMkLst>
        </pc:picChg>
      </pc:sldChg>
      <pc:sldChg chg="addSp delSp modSp mod ord">
        <pc:chgData name="Thomas Nield" userId="e7924354f0a44a8c" providerId="LiveId" clId="{537F8CFF-8437-4DF9-B7F4-23B8232D3EB4}" dt="2020-05-06T15:32:05.973" v="15812" actId="1076"/>
        <pc:sldMkLst>
          <pc:docMk/>
          <pc:sldMk cId="3040680952" sldId="729"/>
        </pc:sldMkLst>
        <pc:spChg chg="add del mod">
          <ac:chgData name="Thomas Nield" userId="e7924354f0a44a8c" providerId="LiveId" clId="{537F8CFF-8437-4DF9-B7F4-23B8232D3EB4}" dt="2020-05-06T15:31:52.273" v="15801" actId="478"/>
          <ac:spMkLst>
            <pc:docMk/>
            <pc:sldMk cId="3040680952" sldId="729"/>
            <ac:spMk id="3" creationId="{29D2FD2B-6CC5-433E-B4FB-CB0F29BA50F7}"/>
          </ac:spMkLst>
        </pc:spChg>
        <pc:spChg chg="add del mod">
          <ac:chgData name="Thomas Nield" userId="e7924354f0a44a8c" providerId="LiveId" clId="{537F8CFF-8437-4DF9-B7F4-23B8232D3EB4}" dt="2020-05-06T15:31:44.338" v="15798" actId="20577"/>
          <ac:spMkLst>
            <pc:docMk/>
            <pc:sldMk cId="3040680952" sldId="729"/>
            <ac:spMk id="4" creationId="{666C34E1-DAFC-43E2-BA8A-8E84D823E459}"/>
          </ac:spMkLst>
        </pc:spChg>
        <pc:spChg chg="mod">
          <ac:chgData name="Thomas Nield" userId="e7924354f0a44a8c" providerId="LiveId" clId="{537F8CFF-8437-4DF9-B7F4-23B8232D3EB4}" dt="2020-05-06T15:32:05.973" v="15812" actId="1076"/>
          <ac:spMkLst>
            <pc:docMk/>
            <pc:sldMk cId="3040680952" sldId="729"/>
            <ac:spMk id="6" creationId="{B47D0825-6DFE-40CB-AABC-A84F1ED30E80}"/>
          </ac:spMkLst>
        </pc:spChg>
        <pc:spChg chg="mod">
          <ac:chgData name="Thomas Nield" userId="e7924354f0a44a8c" providerId="LiveId" clId="{537F8CFF-8437-4DF9-B7F4-23B8232D3EB4}" dt="2020-05-06T15:31:40.483" v="15789" actId="20577"/>
          <ac:spMkLst>
            <pc:docMk/>
            <pc:sldMk cId="3040680952" sldId="729"/>
            <ac:spMk id="7" creationId="{BAD99161-671E-4B43-A15E-250085D4CABA}"/>
          </ac:spMkLst>
        </pc:spChg>
      </pc:sldChg>
      <pc:sldChg chg="modSp del mod ord">
        <pc:chgData name="Thomas Nield" userId="e7924354f0a44a8c" providerId="LiveId" clId="{537F8CFF-8437-4DF9-B7F4-23B8232D3EB4}" dt="2020-05-06T17:46:18.083" v="21790" actId="2696"/>
        <pc:sldMkLst>
          <pc:docMk/>
          <pc:sldMk cId="2214688603" sldId="741"/>
        </pc:sldMkLst>
        <pc:spChg chg="mod">
          <ac:chgData name="Thomas Nield" userId="e7924354f0a44a8c" providerId="LiveId" clId="{537F8CFF-8437-4DF9-B7F4-23B8232D3EB4}" dt="2020-05-06T17:04:05.336" v="19555" actId="20577"/>
          <ac:spMkLst>
            <pc:docMk/>
            <pc:sldMk cId="2214688603" sldId="741"/>
            <ac:spMk id="3" creationId="{09AD0E0B-A228-47FF-8F4C-621D64BC55F1}"/>
          </ac:spMkLst>
        </pc:spChg>
      </pc:sldChg>
      <pc:sldChg chg="modSp modAnim">
        <pc:chgData name="Thomas Nield" userId="e7924354f0a44a8c" providerId="LiveId" clId="{537F8CFF-8437-4DF9-B7F4-23B8232D3EB4}" dt="2020-05-11T00:51:37.716" v="60229"/>
        <pc:sldMkLst>
          <pc:docMk/>
          <pc:sldMk cId="2554242989" sldId="742"/>
        </pc:sldMkLst>
        <pc:spChg chg="mod">
          <ac:chgData name="Thomas Nield" userId="e7924354f0a44a8c" providerId="LiveId" clId="{537F8CFF-8437-4DF9-B7F4-23B8232D3EB4}" dt="2020-05-07T12:40:43.269" v="24871" actId="20577"/>
          <ac:spMkLst>
            <pc:docMk/>
            <pc:sldMk cId="2554242989" sldId="742"/>
            <ac:spMk id="2" creationId="{38697753-21B5-413C-AA66-886030D9B4B1}"/>
          </ac:spMkLst>
        </pc:spChg>
      </pc:sldChg>
      <pc:sldChg chg="modSp mod modAnim">
        <pc:chgData name="Thomas Nield" userId="e7924354f0a44a8c" providerId="LiveId" clId="{537F8CFF-8437-4DF9-B7F4-23B8232D3EB4}" dt="2020-05-11T00:51:42.386" v="60230"/>
        <pc:sldMkLst>
          <pc:docMk/>
          <pc:sldMk cId="934924301" sldId="743"/>
        </pc:sldMkLst>
        <pc:spChg chg="mod">
          <ac:chgData name="Thomas Nield" userId="e7924354f0a44a8c" providerId="LiveId" clId="{537F8CFF-8437-4DF9-B7F4-23B8232D3EB4}" dt="2020-05-07T12:42:18.219" v="24877" actId="20577"/>
          <ac:spMkLst>
            <pc:docMk/>
            <pc:sldMk cId="934924301" sldId="743"/>
            <ac:spMk id="2" creationId="{38697753-21B5-413C-AA66-886030D9B4B1}"/>
          </ac:spMkLst>
        </pc:spChg>
      </pc:sldChg>
      <pc:sldChg chg="modAnim">
        <pc:chgData name="Thomas Nield" userId="e7924354f0a44a8c" providerId="LiveId" clId="{537F8CFF-8437-4DF9-B7F4-23B8232D3EB4}" dt="2020-05-11T00:51:46.705" v="60231"/>
        <pc:sldMkLst>
          <pc:docMk/>
          <pc:sldMk cId="2672478474" sldId="744"/>
        </pc:sldMkLst>
      </pc:sldChg>
      <pc:sldChg chg="modSp mod modAnim">
        <pc:chgData name="Thomas Nield" userId="e7924354f0a44a8c" providerId="LiveId" clId="{537F8CFF-8437-4DF9-B7F4-23B8232D3EB4}" dt="2020-05-11T00:51:53.035" v="60232"/>
        <pc:sldMkLst>
          <pc:docMk/>
          <pc:sldMk cId="2812687822" sldId="745"/>
        </pc:sldMkLst>
        <pc:spChg chg="mod">
          <ac:chgData name="Thomas Nield" userId="e7924354f0a44a8c" providerId="LiveId" clId="{537F8CFF-8437-4DF9-B7F4-23B8232D3EB4}" dt="2020-05-07T12:47:17.685" v="25056" actId="27636"/>
          <ac:spMkLst>
            <pc:docMk/>
            <pc:sldMk cId="2812687822" sldId="745"/>
            <ac:spMk id="2" creationId="{38697753-21B5-413C-AA66-886030D9B4B1}"/>
          </ac:spMkLst>
        </pc:spChg>
      </pc:sldChg>
      <pc:sldChg chg="modSp mod modAnim">
        <pc:chgData name="Thomas Nield" userId="e7924354f0a44a8c" providerId="LiveId" clId="{537F8CFF-8437-4DF9-B7F4-23B8232D3EB4}" dt="2020-05-11T00:51:58.470" v="60233"/>
        <pc:sldMkLst>
          <pc:docMk/>
          <pc:sldMk cId="3780335996" sldId="747"/>
        </pc:sldMkLst>
        <pc:spChg chg="mod">
          <ac:chgData name="Thomas Nield" userId="e7924354f0a44a8c" providerId="LiveId" clId="{537F8CFF-8437-4DF9-B7F4-23B8232D3EB4}" dt="2020-05-07T12:48:21.772" v="25057" actId="20577"/>
          <ac:spMkLst>
            <pc:docMk/>
            <pc:sldMk cId="3780335996" sldId="747"/>
            <ac:spMk id="2" creationId="{08A368B5-3F81-4957-89B8-FB9896272F55}"/>
          </ac:spMkLst>
        </pc:spChg>
      </pc:sldChg>
      <pc:sldChg chg="modSp mod modAnim">
        <pc:chgData name="Thomas Nield" userId="e7924354f0a44a8c" providerId="LiveId" clId="{537F8CFF-8437-4DF9-B7F4-23B8232D3EB4}" dt="2020-05-14T22:41:29.833" v="67019" actId="108"/>
        <pc:sldMkLst>
          <pc:docMk/>
          <pc:sldMk cId="414096736" sldId="748"/>
        </pc:sldMkLst>
        <pc:spChg chg="mod">
          <ac:chgData name="Thomas Nield" userId="e7924354f0a44a8c" providerId="LiveId" clId="{537F8CFF-8437-4DF9-B7F4-23B8232D3EB4}" dt="2020-05-07T12:50:05.982" v="25073" actId="207"/>
          <ac:spMkLst>
            <pc:docMk/>
            <pc:sldMk cId="414096736" sldId="748"/>
            <ac:spMk id="2" creationId="{08A368B5-3F81-4957-89B8-FB9896272F55}"/>
          </ac:spMkLst>
        </pc:spChg>
        <pc:graphicFrameChg chg="mod">
          <ac:chgData name="Thomas Nield" userId="e7924354f0a44a8c" providerId="LiveId" clId="{537F8CFF-8437-4DF9-B7F4-23B8232D3EB4}" dt="2020-05-14T22:41:29.833" v="67019" actId="108"/>
          <ac:graphicFrameMkLst>
            <pc:docMk/>
            <pc:sldMk cId="414096736" sldId="748"/>
            <ac:graphicFrameMk id="20" creationId="{483150D7-830A-4916-80E1-56EE6603AA37}"/>
          </ac:graphicFrameMkLst>
        </pc:graphicFrameChg>
      </pc:sldChg>
      <pc:sldChg chg="modSp mod modAnim">
        <pc:chgData name="Thomas Nield" userId="e7924354f0a44a8c" providerId="LiveId" clId="{537F8CFF-8437-4DF9-B7F4-23B8232D3EB4}" dt="2020-05-11T00:52:19.016" v="60235"/>
        <pc:sldMkLst>
          <pc:docMk/>
          <pc:sldMk cId="686118708" sldId="749"/>
        </pc:sldMkLst>
        <pc:spChg chg="mod">
          <ac:chgData name="Thomas Nield" userId="e7924354f0a44a8c" providerId="LiveId" clId="{537F8CFF-8437-4DF9-B7F4-23B8232D3EB4}" dt="2020-05-07T12:50:16.942" v="25081" actId="20577"/>
          <ac:spMkLst>
            <pc:docMk/>
            <pc:sldMk cId="686118708" sldId="749"/>
            <ac:spMk id="2" creationId="{42BF0769-C928-42B1-826B-9D4DA0571721}"/>
          </ac:spMkLst>
        </pc:spChg>
      </pc:sldChg>
      <pc:sldChg chg="modSp mod">
        <pc:chgData name="Thomas Nield" userId="e7924354f0a44a8c" providerId="LiveId" clId="{537F8CFF-8437-4DF9-B7F4-23B8232D3EB4}" dt="2020-05-07T12:51:15.120" v="25088" actId="20577"/>
        <pc:sldMkLst>
          <pc:docMk/>
          <pc:sldMk cId="1273124419" sldId="750"/>
        </pc:sldMkLst>
        <pc:spChg chg="mod">
          <ac:chgData name="Thomas Nield" userId="e7924354f0a44a8c" providerId="LiveId" clId="{537F8CFF-8437-4DF9-B7F4-23B8232D3EB4}" dt="2020-05-07T12:51:15.120" v="25088" actId="20577"/>
          <ac:spMkLst>
            <pc:docMk/>
            <pc:sldMk cId="1273124419" sldId="750"/>
            <ac:spMk id="2" creationId="{268704F5-1389-4535-9542-8E78A81E5A98}"/>
          </ac:spMkLst>
        </pc:spChg>
      </pc:sldChg>
      <pc:sldChg chg="modSp mod">
        <pc:chgData name="Thomas Nield" userId="e7924354f0a44a8c" providerId="LiveId" clId="{537F8CFF-8437-4DF9-B7F4-23B8232D3EB4}" dt="2020-05-14T22:42:38.366" v="67026" actId="20577"/>
        <pc:sldMkLst>
          <pc:docMk/>
          <pc:sldMk cId="1627763719" sldId="751"/>
        </pc:sldMkLst>
        <pc:spChg chg="mod">
          <ac:chgData name="Thomas Nield" userId="e7924354f0a44a8c" providerId="LiveId" clId="{537F8CFF-8437-4DF9-B7F4-23B8232D3EB4}" dt="2020-05-07T12:52:44.332" v="25089" actId="20577"/>
          <ac:spMkLst>
            <pc:docMk/>
            <pc:sldMk cId="1627763719" sldId="751"/>
            <ac:spMk id="2" creationId="{874FE29F-F82D-4DA4-8D7C-7454305102FB}"/>
          </ac:spMkLst>
        </pc:spChg>
        <pc:spChg chg="mod">
          <ac:chgData name="Thomas Nield" userId="e7924354f0a44a8c" providerId="LiveId" clId="{537F8CFF-8437-4DF9-B7F4-23B8232D3EB4}" dt="2020-05-14T22:42:38.366" v="67026" actId="20577"/>
          <ac:spMkLst>
            <pc:docMk/>
            <pc:sldMk cId="1627763719" sldId="751"/>
            <ac:spMk id="10" creationId="{C0AE4BA6-6D7C-42BA-9DB7-84BFAE5BA598}"/>
          </ac:spMkLst>
        </pc:spChg>
      </pc:sldChg>
      <pc:sldChg chg="modSp mod modAnim">
        <pc:chgData name="Thomas Nield" userId="e7924354f0a44a8c" providerId="LiveId" clId="{537F8CFF-8437-4DF9-B7F4-23B8232D3EB4}" dt="2020-05-11T00:52:35.925" v="60236"/>
        <pc:sldMkLst>
          <pc:docMk/>
          <pc:sldMk cId="3791343654" sldId="752"/>
        </pc:sldMkLst>
        <pc:spChg chg="mod">
          <ac:chgData name="Thomas Nield" userId="e7924354f0a44a8c" providerId="LiveId" clId="{537F8CFF-8437-4DF9-B7F4-23B8232D3EB4}" dt="2020-05-07T12:53:20.308" v="25094" actId="20577"/>
          <ac:spMkLst>
            <pc:docMk/>
            <pc:sldMk cId="3791343654" sldId="752"/>
            <ac:spMk id="2" creationId="{874FE29F-F82D-4DA4-8D7C-7454305102FB}"/>
          </ac:spMkLst>
        </pc:spChg>
      </pc:sldChg>
      <pc:sldChg chg="modAnim">
        <pc:chgData name="Thomas Nield" userId="e7924354f0a44a8c" providerId="LiveId" clId="{537F8CFF-8437-4DF9-B7F4-23B8232D3EB4}" dt="2020-05-11T00:52:41.441" v="60237"/>
        <pc:sldMkLst>
          <pc:docMk/>
          <pc:sldMk cId="1674027322" sldId="753"/>
        </pc:sldMkLst>
      </pc:sldChg>
      <pc:sldChg chg="modAnim">
        <pc:chgData name="Thomas Nield" userId="e7924354f0a44a8c" providerId="LiveId" clId="{537F8CFF-8437-4DF9-B7F4-23B8232D3EB4}" dt="2020-05-11T00:52:55.066" v="60238"/>
        <pc:sldMkLst>
          <pc:docMk/>
          <pc:sldMk cId="371547244" sldId="754"/>
        </pc:sldMkLst>
      </pc:sldChg>
      <pc:sldChg chg="modSp mod modAnim">
        <pc:chgData name="Thomas Nield" userId="e7924354f0a44a8c" providerId="LiveId" clId="{537F8CFF-8437-4DF9-B7F4-23B8232D3EB4}" dt="2020-05-15T19:27:53.780" v="67043" actId="20577"/>
        <pc:sldMkLst>
          <pc:docMk/>
          <pc:sldMk cId="1417471510" sldId="755"/>
        </pc:sldMkLst>
        <pc:spChg chg="mod">
          <ac:chgData name="Thomas Nield" userId="e7924354f0a44a8c" providerId="LiveId" clId="{537F8CFF-8437-4DF9-B7F4-23B8232D3EB4}" dt="2020-05-15T19:27:53.780" v="67043" actId="20577"/>
          <ac:spMkLst>
            <pc:docMk/>
            <pc:sldMk cId="1417471510" sldId="755"/>
            <ac:spMk id="2" creationId="{874FE29F-F82D-4DA4-8D7C-7454305102FB}"/>
          </ac:spMkLst>
        </pc:spChg>
      </pc:sldChg>
      <pc:sldChg chg="modSp modAnim">
        <pc:chgData name="Thomas Nield" userId="e7924354f0a44a8c" providerId="LiveId" clId="{537F8CFF-8437-4DF9-B7F4-23B8232D3EB4}" dt="2020-05-15T19:28:01.885" v="67044" actId="20577"/>
        <pc:sldMkLst>
          <pc:docMk/>
          <pc:sldMk cId="2848366445" sldId="756"/>
        </pc:sldMkLst>
        <pc:spChg chg="mod">
          <ac:chgData name="Thomas Nield" userId="e7924354f0a44a8c" providerId="LiveId" clId="{537F8CFF-8437-4DF9-B7F4-23B8232D3EB4}" dt="2020-05-15T19:28:01.885" v="67044" actId="20577"/>
          <ac:spMkLst>
            <pc:docMk/>
            <pc:sldMk cId="2848366445" sldId="756"/>
            <ac:spMk id="5" creationId="{26025290-6934-4AC5-99EA-3409B4EE123D}"/>
          </ac:spMkLst>
        </pc:spChg>
      </pc:sldChg>
      <pc:sldChg chg="modSp mod modAnim">
        <pc:chgData name="Thomas Nield" userId="e7924354f0a44a8c" providerId="LiveId" clId="{537F8CFF-8437-4DF9-B7F4-23B8232D3EB4}" dt="2020-05-15T19:27:47.774" v="67041" actId="20577"/>
        <pc:sldMkLst>
          <pc:docMk/>
          <pc:sldMk cId="371830904" sldId="757"/>
        </pc:sldMkLst>
        <pc:spChg chg="mod">
          <ac:chgData name="Thomas Nield" userId="e7924354f0a44a8c" providerId="LiveId" clId="{537F8CFF-8437-4DF9-B7F4-23B8232D3EB4}" dt="2020-05-07T12:57:48.695" v="25132" actId="6549"/>
          <ac:spMkLst>
            <pc:docMk/>
            <pc:sldMk cId="371830904" sldId="757"/>
            <ac:spMk id="2" creationId="{874FE29F-F82D-4DA4-8D7C-7454305102FB}"/>
          </ac:spMkLst>
        </pc:spChg>
        <pc:spChg chg="mod">
          <ac:chgData name="Thomas Nield" userId="e7924354f0a44a8c" providerId="LiveId" clId="{537F8CFF-8437-4DF9-B7F4-23B8232D3EB4}" dt="2020-05-15T19:27:47.774" v="67041" actId="20577"/>
          <ac:spMkLst>
            <pc:docMk/>
            <pc:sldMk cId="371830904" sldId="757"/>
            <ac:spMk id="5" creationId="{26025290-6934-4AC5-99EA-3409B4EE123D}"/>
          </ac:spMkLst>
        </pc:spChg>
      </pc:sldChg>
      <pc:sldChg chg="del">
        <pc:chgData name="Thomas Nield" userId="e7924354f0a44a8c" providerId="LiveId" clId="{537F8CFF-8437-4DF9-B7F4-23B8232D3EB4}" dt="2020-05-07T12:58:05.281" v="25133" actId="2696"/>
        <pc:sldMkLst>
          <pc:docMk/>
          <pc:sldMk cId="2012574079" sldId="758"/>
        </pc:sldMkLst>
      </pc:sldChg>
      <pc:sldChg chg="modSp mod modAnim">
        <pc:chgData name="Thomas Nield" userId="e7924354f0a44a8c" providerId="LiveId" clId="{537F8CFF-8437-4DF9-B7F4-23B8232D3EB4}" dt="2020-05-11T00:53:29.056" v="60242"/>
        <pc:sldMkLst>
          <pc:docMk/>
          <pc:sldMk cId="1263096418" sldId="759"/>
        </pc:sldMkLst>
        <pc:spChg chg="mod">
          <ac:chgData name="Thomas Nield" userId="e7924354f0a44a8c" providerId="LiveId" clId="{537F8CFF-8437-4DF9-B7F4-23B8232D3EB4}" dt="2020-05-07T12:59:03.493" v="25141" actId="20577"/>
          <ac:spMkLst>
            <pc:docMk/>
            <pc:sldMk cId="1263096418" sldId="759"/>
            <ac:spMk id="7" creationId="{E0497B29-0748-496B-9769-0B266296BE75}"/>
          </ac:spMkLst>
        </pc:spChg>
      </pc:sldChg>
      <pc:sldChg chg="modSp">
        <pc:chgData name="Thomas Nield" userId="e7924354f0a44a8c" providerId="LiveId" clId="{537F8CFF-8437-4DF9-B7F4-23B8232D3EB4}" dt="2020-05-07T12:59:28.057" v="25142" actId="20577"/>
        <pc:sldMkLst>
          <pc:docMk/>
          <pc:sldMk cId="3416460463" sldId="760"/>
        </pc:sldMkLst>
        <pc:spChg chg="mod">
          <ac:chgData name="Thomas Nield" userId="e7924354f0a44a8c" providerId="LiveId" clId="{537F8CFF-8437-4DF9-B7F4-23B8232D3EB4}" dt="2020-05-07T12:59:28.057" v="25142" actId="20577"/>
          <ac:spMkLst>
            <pc:docMk/>
            <pc:sldMk cId="3416460463" sldId="760"/>
            <ac:spMk id="2" creationId="{566CA5C2-DB72-4615-8A8F-88850B92ED1B}"/>
          </ac:spMkLst>
        </pc:spChg>
      </pc:sldChg>
      <pc:sldChg chg="modSp mod">
        <pc:chgData name="Thomas Nield" userId="e7924354f0a44a8c" providerId="LiveId" clId="{537F8CFF-8437-4DF9-B7F4-23B8232D3EB4}" dt="2020-05-15T19:30:25.092" v="67045" actId="20577"/>
        <pc:sldMkLst>
          <pc:docMk/>
          <pc:sldMk cId="662809009" sldId="761"/>
        </pc:sldMkLst>
        <pc:spChg chg="mod">
          <ac:chgData name="Thomas Nield" userId="e7924354f0a44a8c" providerId="LiveId" clId="{537F8CFF-8437-4DF9-B7F4-23B8232D3EB4}" dt="2020-05-15T19:30:25.092" v="67045" actId="20577"/>
          <ac:spMkLst>
            <pc:docMk/>
            <pc:sldMk cId="662809009" sldId="761"/>
            <ac:spMk id="4" creationId="{1763A5E2-9028-45DB-A0BB-ADECBD92E69C}"/>
          </ac:spMkLst>
        </pc:spChg>
        <pc:spChg chg="mod">
          <ac:chgData name="Thomas Nield" userId="e7924354f0a44a8c" providerId="LiveId" clId="{537F8CFF-8437-4DF9-B7F4-23B8232D3EB4}" dt="2020-05-07T13:00:42.131" v="25143" actId="114"/>
          <ac:spMkLst>
            <pc:docMk/>
            <pc:sldMk cId="662809009" sldId="761"/>
            <ac:spMk id="7" creationId="{905C4FA6-CDFE-4A2F-BD23-D4A167E45536}"/>
          </ac:spMkLst>
        </pc:spChg>
        <pc:spChg chg="mod">
          <ac:chgData name="Thomas Nield" userId="e7924354f0a44a8c" providerId="LiveId" clId="{537F8CFF-8437-4DF9-B7F4-23B8232D3EB4}" dt="2020-05-15T19:26:53.255" v="67030" actId="20577"/>
          <ac:spMkLst>
            <pc:docMk/>
            <pc:sldMk cId="662809009" sldId="761"/>
            <ac:spMk id="8" creationId="{FB68FA2B-BC4B-4167-8258-ACD6EEF3050D}"/>
          </ac:spMkLst>
        </pc:spChg>
      </pc:sldChg>
      <pc:sldChg chg="modSp mod">
        <pc:chgData name="Thomas Nield" userId="e7924354f0a44a8c" providerId="LiveId" clId="{537F8CFF-8437-4DF9-B7F4-23B8232D3EB4}" dt="2020-05-15T19:27:36.712" v="67040" actId="20577"/>
        <pc:sldMkLst>
          <pc:docMk/>
          <pc:sldMk cId="3984140580" sldId="762"/>
        </pc:sldMkLst>
        <pc:spChg chg="mod">
          <ac:chgData name="Thomas Nield" userId="e7924354f0a44a8c" providerId="LiveId" clId="{537F8CFF-8437-4DF9-B7F4-23B8232D3EB4}" dt="2020-05-15T19:27:36.712" v="67040" actId="20577"/>
          <ac:spMkLst>
            <pc:docMk/>
            <pc:sldMk cId="3984140580" sldId="762"/>
            <ac:spMk id="7" creationId="{905C4FA6-CDFE-4A2F-BD23-D4A167E45536}"/>
          </ac:spMkLst>
        </pc:spChg>
      </pc:sldChg>
      <pc:sldChg chg="modSp">
        <pc:chgData name="Thomas Nield" userId="e7924354f0a44a8c" providerId="LiveId" clId="{537F8CFF-8437-4DF9-B7F4-23B8232D3EB4}" dt="2020-05-14T13:28:41.108" v="66964" actId="20577"/>
        <pc:sldMkLst>
          <pc:docMk/>
          <pc:sldMk cId="1217429146" sldId="765"/>
        </pc:sldMkLst>
        <pc:spChg chg="mod">
          <ac:chgData name="Thomas Nield" userId="e7924354f0a44a8c" providerId="LiveId" clId="{537F8CFF-8437-4DF9-B7F4-23B8232D3EB4}" dt="2020-05-14T13:28:41.108" v="66964" actId="20577"/>
          <ac:spMkLst>
            <pc:docMk/>
            <pc:sldMk cId="1217429146" sldId="765"/>
            <ac:spMk id="2" creationId="{CDCFD4ED-611F-4FFA-95BA-2C9DD8A13251}"/>
          </ac:spMkLst>
        </pc:spChg>
      </pc:sldChg>
      <pc:sldChg chg="modSp">
        <pc:chgData name="Thomas Nield" userId="e7924354f0a44a8c" providerId="LiveId" clId="{537F8CFF-8437-4DF9-B7F4-23B8232D3EB4}" dt="2020-05-14T13:30:46.542" v="66965" actId="20577"/>
        <pc:sldMkLst>
          <pc:docMk/>
          <pc:sldMk cId="1153752210" sldId="767"/>
        </pc:sldMkLst>
        <pc:spChg chg="mod">
          <ac:chgData name="Thomas Nield" userId="e7924354f0a44a8c" providerId="LiveId" clId="{537F8CFF-8437-4DF9-B7F4-23B8232D3EB4}" dt="2020-05-14T13:30:46.542" v="66965" actId="20577"/>
          <ac:spMkLst>
            <pc:docMk/>
            <pc:sldMk cId="1153752210" sldId="767"/>
            <ac:spMk id="4" creationId="{6F3B57BA-DCAB-4EC1-81E2-A32B2F8328C2}"/>
          </ac:spMkLst>
        </pc:spChg>
      </pc:sldChg>
      <pc:sldChg chg="modSp mod">
        <pc:chgData name="Thomas Nield" userId="e7924354f0a44a8c" providerId="LiveId" clId="{537F8CFF-8437-4DF9-B7F4-23B8232D3EB4}" dt="2020-05-20T19:31:17.719" v="67187" actId="20577"/>
        <pc:sldMkLst>
          <pc:docMk/>
          <pc:sldMk cId="2597751417" sldId="768"/>
        </pc:sldMkLst>
        <pc:spChg chg="mod">
          <ac:chgData name="Thomas Nield" userId="e7924354f0a44a8c" providerId="LiveId" clId="{537F8CFF-8437-4DF9-B7F4-23B8232D3EB4}" dt="2020-05-07T13:03:23.243" v="25182" actId="20577"/>
          <ac:spMkLst>
            <pc:docMk/>
            <pc:sldMk cId="2597751417" sldId="768"/>
            <ac:spMk id="2" creationId="{CDCFD4ED-611F-4FFA-95BA-2C9DD8A13251}"/>
          </ac:spMkLst>
        </pc:spChg>
        <pc:spChg chg="mod">
          <ac:chgData name="Thomas Nield" userId="e7924354f0a44a8c" providerId="LiveId" clId="{537F8CFF-8437-4DF9-B7F4-23B8232D3EB4}" dt="2020-05-20T19:31:17.719" v="67187" actId="20577"/>
          <ac:spMkLst>
            <pc:docMk/>
            <pc:sldMk cId="2597751417" sldId="768"/>
            <ac:spMk id="4" creationId="{BC8D7538-2C5C-423C-B511-F9C8AC1CD779}"/>
          </ac:spMkLst>
        </pc:spChg>
      </pc:sldChg>
      <pc:sldChg chg="modSp mod">
        <pc:chgData name="Thomas Nield" userId="e7924354f0a44a8c" providerId="LiveId" clId="{537F8CFF-8437-4DF9-B7F4-23B8232D3EB4}" dt="2020-05-07T13:03:15.868" v="25174" actId="20577"/>
        <pc:sldMkLst>
          <pc:docMk/>
          <pc:sldMk cId="2360637396" sldId="769"/>
        </pc:sldMkLst>
        <pc:spChg chg="mod">
          <ac:chgData name="Thomas Nield" userId="e7924354f0a44a8c" providerId="LiveId" clId="{537F8CFF-8437-4DF9-B7F4-23B8232D3EB4}" dt="2020-05-07T13:03:15.868" v="25174" actId="20577"/>
          <ac:spMkLst>
            <pc:docMk/>
            <pc:sldMk cId="2360637396" sldId="769"/>
            <ac:spMk id="2" creationId="{CDCFD4ED-611F-4FFA-95BA-2C9DD8A13251}"/>
          </ac:spMkLst>
        </pc:spChg>
      </pc:sldChg>
      <pc:sldChg chg="addSp modSp new del mod ord">
        <pc:chgData name="Thomas Nield" userId="e7924354f0a44a8c" providerId="LiveId" clId="{537F8CFF-8437-4DF9-B7F4-23B8232D3EB4}" dt="2020-05-06T15:17:21.083" v="14721" actId="2696"/>
        <pc:sldMkLst>
          <pc:docMk/>
          <pc:sldMk cId="471020635" sldId="770"/>
        </pc:sldMkLst>
        <pc:spChg chg="mod">
          <ac:chgData name="Thomas Nield" userId="e7924354f0a44a8c" providerId="LiveId" clId="{537F8CFF-8437-4DF9-B7F4-23B8232D3EB4}" dt="2020-05-06T13:40:02.188" v="12151" actId="20577"/>
          <ac:spMkLst>
            <pc:docMk/>
            <pc:sldMk cId="471020635" sldId="770"/>
            <ac:spMk id="2" creationId="{FE399E40-0251-4F74-B0A7-02277874837C}"/>
          </ac:spMkLst>
        </pc:spChg>
        <pc:spChg chg="mod">
          <ac:chgData name="Thomas Nield" userId="e7924354f0a44a8c" providerId="LiveId" clId="{537F8CFF-8437-4DF9-B7F4-23B8232D3EB4}" dt="2020-05-06T14:49:06.966" v="13133" actId="20577"/>
          <ac:spMkLst>
            <pc:docMk/>
            <pc:sldMk cId="471020635" sldId="770"/>
            <ac:spMk id="3" creationId="{3B57D5F4-778E-4051-9B25-A81F808590BE}"/>
          </ac:spMkLst>
        </pc:spChg>
        <pc:spChg chg="add">
          <ac:chgData name="Thomas Nield" userId="e7924354f0a44a8c" providerId="LiveId" clId="{537F8CFF-8437-4DF9-B7F4-23B8232D3EB4}" dt="2020-05-06T13:39:45.321" v="12124"/>
          <ac:spMkLst>
            <pc:docMk/>
            <pc:sldMk cId="471020635" sldId="770"/>
            <ac:spMk id="5" creationId="{18AEA781-DCC9-4FD3-B5CA-A3E6AD6020C0}"/>
          </ac:spMkLst>
        </pc:spChg>
        <pc:spChg chg="mod">
          <ac:chgData name="Thomas Nield" userId="e7924354f0a44a8c" providerId="LiveId" clId="{537F8CFF-8437-4DF9-B7F4-23B8232D3EB4}" dt="2020-05-06T14:49:05.473" v="13132" actId="1076"/>
          <ac:spMkLst>
            <pc:docMk/>
            <pc:sldMk cId="471020635" sldId="770"/>
            <ac:spMk id="6" creationId="{E8C63F3B-2FDF-49F3-B2C4-1BDABC2E08C3}"/>
          </ac:spMkLst>
        </pc:spChg>
        <pc:picChg chg="add">
          <ac:chgData name="Thomas Nield" userId="e7924354f0a44a8c" providerId="LiveId" clId="{537F8CFF-8437-4DF9-B7F4-23B8232D3EB4}" dt="2020-05-06T13:39:45.321" v="12124"/>
          <ac:picMkLst>
            <pc:docMk/>
            <pc:sldMk cId="471020635" sldId="770"/>
            <ac:picMk id="4" creationId="{1A7A0FED-D604-47D9-8639-F3356801F751}"/>
          </ac:picMkLst>
        </pc:picChg>
      </pc:sldChg>
      <pc:sldChg chg="delSp modSp add mod modAnim">
        <pc:chgData name="Thomas Nield" userId="e7924354f0a44a8c" providerId="LiveId" clId="{537F8CFF-8437-4DF9-B7F4-23B8232D3EB4}" dt="2020-05-11T00:53:55.180" v="60243"/>
        <pc:sldMkLst>
          <pc:docMk/>
          <pc:sldMk cId="510352402" sldId="771"/>
        </pc:sldMkLst>
        <pc:spChg chg="mod">
          <ac:chgData name="Thomas Nield" userId="e7924354f0a44a8c" providerId="LiveId" clId="{537F8CFF-8437-4DF9-B7F4-23B8232D3EB4}" dt="2020-05-07T13:04:30.577" v="25227" actId="6549"/>
          <ac:spMkLst>
            <pc:docMk/>
            <pc:sldMk cId="510352402" sldId="771"/>
            <ac:spMk id="3" creationId="{3B57D5F4-778E-4051-9B25-A81F808590BE}"/>
          </ac:spMkLst>
        </pc:spChg>
        <pc:spChg chg="del mod">
          <ac:chgData name="Thomas Nield" userId="e7924354f0a44a8c" providerId="LiveId" clId="{537F8CFF-8437-4DF9-B7F4-23B8232D3EB4}" dt="2020-05-06T14:52:26.313" v="13191" actId="21"/>
          <ac:spMkLst>
            <pc:docMk/>
            <pc:sldMk cId="510352402" sldId="771"/>
            <ac:spMk id="6" creationId="{E8C63F3B-2FDF-49F3-B2C4-1BDABC2E08C3}"/>
          </ac:spMkLst>
        </pc:spChg>
      </pc:sldChg>
      <pc:sldChg chg="addSp delSp modSp add mod modAnim">
        <pc:chgData name="Thomas Nield" userId="e7924354f0a44a8c" providerId="LiveId" clId="{537F8CFF-8437-4DF9-B7F4-23B8232D3EB4}" dt="2020-05-11T00:54:03.691" v="60244"/>
        <pc:sldMkLst>
          <pc:docMk/>
          <pc:sldMk cId="178852780" sldId="772"/>
        </pc:sldMkLst>
        <pc:spChg chg="mod">
          <ac:chgData name="Thomas Nield" userId="e7924354f0a44a8c" providerId="LiveId" clId="{537F8CFF-8437-4DF9-B7F4-23B8232D3EB4}" dt="2020-05-06T15:15:46.804" v="14712" actId="113"/>
          <ac:spMkLst>
            <pc:docMk/>
            <pc:sldMk cId="178852780" sldId="772"/>
            <ac:spMk id="3" creationId="{3B57D5F4-778E-4051-9B25-A81F808590BE}"/>
          </ac:spMkLst>
        </pc:spChg>
        <pc:spChg chg="add del">
          <ac:chgData name="Thomas Nield" userId="e7924354f0a44a8c" providerId="LiveId" clId="{537F8CFF-8437-4DF9-B7F4-23B8232D3EB4}" dt="2020-05-06T14:52:32.603" v="13194"/>
          <ac:spMkLst>
            <pc:docMk/>
            <pc:sldMk cId="178852780" sldId="772"/>
            <ac:spMk id="6" creationId="{FFA87F13-52FB-4FEC-A9BD-2BBA59827064}"/>
          </ac:spMkLst>
        </pc:spChg>
        <pc:spChg chg="add mod">
          <ac:chgData name="Thomas Nield" userId="e7924354f0a44a8c" providerId="LiveId" clId="{537F8CFF-8437-4DF9-B7F4-23B8232D3EB4}" dt="2020-05-06T14:53:09.189" v="13308" actId="1076"/>
          <ac:spMkLst>
            <pc:docMk/>
            <pc:sldMk cId="178852780" sldId="772"/>
            <ac:spMk id="7" creationId="{5C3FDE5B-E7D5-44E8-AA04-9BAA8B76A3EF}"/>
          </ac:spMkLst>
        </pc:spChg>
        <pc:spChg chg="add mod">
          <ac:chgData name="Thomas Nield" userId="e7924354f0a44a8c" providerId="LiveId" clId="{537F8CFF-8437-4DF9-B7F4-23B8232D3EB4}" dt="2020-05-06T14:53:42.443" v="13345" actId="20577"/>
          <ac:spMkLst>
            <pc:docMk/>
            <pc:sldMk cId="178852780" sldId="772"/>
            <ac:spMk id="8" creationId="{161BFE7B-E10F-45E7-9182-3A8AEBA8FF5F}"/>
          </ac:spMkLst>
        </pc:spChg>
      </pc:sldChg>
      <pc:sldChg chg="addSp delSp modSp add mod modAnim">
        <pc:chgData name="Thomas Nield" userId="e7924354f0a44a8c" providerId="LiveId" clId="{537F8CFF-8437-4DF9-B7F4-23B8232D3EB4}" dt="2020-05-11T00:54:12.506" v="60245"/>
        <pc:sldMkLst>
          <pc:docMk/>
          <pc:sldMk cId="2460937013" sldId="773"/>
        </pc:sldMkLst>
        <pc:spChg chg="mod">
          <ac:chgData name="Thomas Nield" userId="e7924354f0a44a8c" providerId="LiveId" clId="{537F8CFF-8437-4DF9-B7F4-23B8232D3EB4}" dt="2020-05-07T13:05:45.987" v="25233" actId="20577"/>
          <ac:spMkLst>
            <pc:docMk/>
            <pc:sldMk cId="2460937013" sldId="773"/>
            <ac:spMk id="3" creationId="{3B57D5F4-778E-4051-9B25-A81F808590BE}"/>
          </ac:spMkLst>
        </pc:spChg>
        <pc:spChg chg="mod">
          <ac:chgData name="Thomas Nield" userId="e7924354f0a44a8c" providerId="LiveId" clId="{537F8CFF-8437-4DF9-B7F4-23B8232D3EB4}" dt="2020-05-06T15:05:21.614" v="14317" actId="1076"/>
          <ac:spMkLst>
            <pc:docMk/>
            <pc:sldMk cId="2460937013" sldId="773"/>
            <ac:spMk id="6" creationId="{BB97D74E-192F-4138-9827-63F6E2D5831B}"/>
          </ac:spMkLst>
        </pc:spChg>
        <pc:spChg chg="del">
          <ac:chgData name="Thomas Nield" userId="e7924354f0a44a8c" providerId="LiveId" clId="{537F8CFF-8437-4DF9-B7F4-23B8232D3EB4}" dt="2020-05-06T14:56:34.643" v="13878" actId="478"/>
          <ac:spMkLst>
            <pc:docMk/>
            <pc:sldMk cId="2460937013" sldId="773"/>
            <ac:spMk id="7" creationId="{5C3FDE5B-E7D5-44E8-AA04-9BAA8B76A3EF}"/>
          </ac:spMkLst>
        </pc:spChg>
        <pc:spChg chg="del mod">
          <ac:chgData name="Thomas Nield" userId="e7924354f0a44a8c" providerId="LiveId" clId="{537F8CFF-8437-4DF9-B7F4-23B8232D3EB4}" dt="2020-05-06T14:56:32.673" v="13877" actId="478"/>
          <ac:spMkLst>
            <pc:docMk/>
            <pc:sldMk cId="2460937013" sldId="773"/>
            <ac:spMk id="8" creationId="{161BFE7B-E10F-45E7-9182-3A8AEBA8FF5F}"/>
          </ac:spMkLst>
        </pc:spChg>
        <pc:spChg chg="add mod">
          <ac:chgData name="Thomas Nield" userId="e7924354f0a44a8c" providerId="LiveId" clId="{537F8CFF-8437-4DF9-B7F4-23B8232D3EB4}" dt="2020-05-06T15:06:55.863" v="14599" actId="1076"/>
          <ac:spMkLst>
            <pc:docMk/>
            <pc:sldMk cId="2460937013" sldId="773"/>
            <ac:spMk id="9" creationId="{C802542F-4E13-448D-93C7-0470F60F31FD}"/>
          </ac:spMkLst>
        </pc:spChg>
      </pc:sldChg>
      <pc:sldChg chg="addSp delSp modSp add mod modAnim">
        <pc:chgData name="Thomas Nield" userId="e7924354f0a44a8c" providerId="LiveId" clId="{537F8CFF-8437-4DF9-B7F4-23B8232D3EB4}" dt="2020-05-07T13:10:25.660" v="25473"/>
        <pc:sldMkLst>
          <pc:docMk/>
          <pc:sldMk cId="2666642959" sldId="774"/>
        </pc:sldMkLst>
        <pc:spChg chg="mod">
          <ac:chgData name="Thomas Nield" userId="e7924354f0a44a8c" providerId="LiveId" clId="{537F8CFF-8437-4DF9-B7F4-23B8232D3EB4}" dt="2020-05-07T13:10:25.660" v="25473"/>
          <ac:spMkLst>
            <pc:docMk/>
            <pc:sldMk cId="2666642959" sldId="774"/>
            <ac:spMk id="2" creationId="{6ECF40C6-7F9D-4032-8F71-C3EF5CBAEC52}"/>
          </ac:spMkLst>
        </pc:spChg>
        <pc:spChg chg="mod">
          <ac:chgData name="Thomas Nield" userId="e7924354f0a44a8c" providerId="LiveId" clId="{537F8CFF-8437-4DF9-B7F4-23B8232D3EB4}" dt="2020-05-07T13:07:26.888" v="25279" actId="20577"/>
          <ac:spMkLst>
            <pc:docMk/>
            <pc:sldMk cId="2666642959" sldId="774"/>
            <ac:spMk id="3" creationId="{F708E3AB-88FD-46B1-8143-C301C482AC6D}"/>
          </ac:spMkLst>
        </pc:spChg>
        <pc:spChg chg="add del mod">
          <ac:chgData name="Thomas Nield" userId="e7924354f0a44a8c" providerId="LiveId" clId="{537F8CFF-8437-4DF9-B7F4-23B8232D3EB4}" dt="2020-05-06T15:25:13.603" v="15383" actId="478"/>
          <ac:spMkLst>
            <pc:docMk/>
            <pc:sldMk cId="2666642959" sldId="774"/>
            <ac:spMk id="4" creationId="{67C7050F-342C-4DFC-A98F-E2837E8B868A}"/>
          </ac:spMkLst>
        </pc:spChg>
        <pc:spChg chg="add del mod">
          <ac:chgData name="Thomas Nield" userId="e7924354f0a44a8c" providerId="LiveId" clId="{537F8CFF-8437-4DF9-B7F4-23B8232D3EB4}" dt="2020-05-06T15:31:13.353" v="15749" actId="478"/>
          <ac:spMkLst>
            <pc:docMk/>
            <pc:sldMk cId="2666642959" sldId="774"/>
            <ac:spMk id="7" creationId="{4F9B4DE0-B429-445C-88EE-7C5B4C457A70}"/>
          </ac:spMkLst>
        </pc:spChg>
        <pc:spChg chg="add del mod">
          <ac:chgData name="Thomas Nield" userId="e7924354f0a44a8c" providerId="LiveId" clId="{537F8CFF-8437-4DF9-B7F4-23B8232D3EB4}" dt="2020-05-06T15:31:13.353" v="15749" actId="478"/>
          <ac:spMkLst>
            <pc:docMk/>
            <pc:sldMk cId="2666642959" sldId="774"/>
            <ac:spMk id="8" creationId="{540AD6DA-9972-4F49-B7EE-B41000695B38}"/>
          </ac:spMkLst>
        </pc:spChg>
        <pc:spChg chg="add del mod">
          <ac:chgData name="Thomas Nield" userId="e7924354f0a44a8c" providerId="LiveId" clId="{537F8CFF-8437-4DF9-B7F4-23B8232D3EB4}" dt="2020-05-06T15:31:13.353" v="15749" actId="478"/>
          <ac:spMkLst>
            <pc:docMk/>
            <pc:sldMk cId="2666642959" sldId="774"/>
            <ac:spMk id="9" creationId="{8B93007D-7AF2-4688-A721-8AB52DF856D5}"/>
          </ac:spMkLst>
        </pc:spChg>
        <pc:spChg chg="add mod">
          <ac:chgData name="Thomas Nield" userId="e7924354f0a44a8c" providerId="LiveId" clId="{537F8CFF-8437-4DF9-B7F4-23B8232D3EB4}" dt="2020-05-06T15:27:30.333" v="15541" actId="20577"/>
          <ac:spMkLst>
            <pc:docMk/>
            <pc:sldMk cId="2666642959" sldId="774"/>
            <ac:spMk id="10" creationId="{B1023C8D-3B15-44D4-AD01-291C02C6CF7D}"/>
          </ac:spMkLst>
        </pc:spChg>
        <pc:spChg chg="add del mod">
          <ac:chgData name="Thomas Nield" userId="e7924354f0a44a8c" providerId="LiveId" clId="{537F8CFF-8437-4DF9-B7F4-23B8232D3EB4}" dt="2020-05-06T15:27:41.343" v="15567" actId="478"/>
          <ac:spMkLst>
            <pc:docMk/>
            <pc:sldMk cId="2666642959" sldId="774"/>
            <ac:spMk id="11" creationId="{627E2AFE-F8C1-4E30-B951-E3536C96F996}"/>
          </ac:spMkLst>
        </pc:spChg>
        <pc:spChg chg="add del mod">
          <ac:chgData name="Thomas Nield" userId="e7924354f0a44a8c" providerId="LiveId" clId="{537F8CFF-8437-4DF9-B7F4-23B8232D3EB4}" dt="2020-05-06T15:27:59.443" v="15583" actId="478"/>
          <ac:spMkLst>
            <pc:docMk/>
            <pc:sldMk cId="2666642959" sldId="774"/>
            <ac:spMk id="12" creationId="{4B6472F6-942B-4CA1-9A7C-5C4A175B144C}"/>
          </ac:spMkLst>
        </pc:spChg>
        <pc:spChg chg="add mod">
          <ac:chgData name="Thomas Nield" userId="e7924354f0a44a8c" providerId="LiveId" clId="{537F8CFF-8437-4DF9-B7F4-23B8232D3EB4}" dt="2020-05-06T15:27:54.468" v="15582" actId="20577"/>
          <ac:spMkLst>
            <pc:docMk/>
            <pc:sldMk cId="2666642959" sldId="774"/>
            <ac:spMk id="13" creationId="{2C0C45AF-D07C-4F68-B35E-CA11D6A40A23}"/>
          </ac:spMkLst>
        </pc:spChg>
        <pc:spChg chg="add mod">
          <ac:chgData name="Thomas Nield" userId="e7924354f0a44a8c" providerId="LiveId" clId="{537F8CFF-8437-4DF9-B7F4-23B8232D3EB4}" dt="2020-05-06T15:28:19.191" v="15629" actId="1076"/>
          <ac:spMkLst>
            <pc:docMk/>
            <pc:sldMk cId="2666642959" sldId="774"/>
            <ac:spMk id="14" creationId="{A75531BA-043E-4779-93A4-D1C9B4FB1ED2}"/>
          </ac:spMkLst>
        </pc:spChg>
      </pc:sldChg>
      <pc:sldChg chg="addSp delSp modSp add mod ord modAnim">
        <pc:chgData name="Thomas Nield" userId="e7924354f0a44a8c" providerId="LiveId" clId="{537F8CFF-8437-4DF9-B7F4-23B8232D3EB4}" dt="2020-05-20T19:32:22.414" v="67201" actId="20577"/>
        <pc:sldMkLst>
          <pc:docMk/>
          <pc:sldMk cId="2220702700" sldId="775"/>
        </pc:sldMkLst>
        <pc:spChg chg="mod">
          <ac:chgData name="Thomas Nield" userId="e7924354f0a44a8c" providerId="LiveId" clId="{537F8CFF-8437-4DF9-B7F4-23B8232D3EB4}" dt="2020-05-07T13:10:28.405" v="25474"/>
          <ac:spMkLst>
            <pc:docMk/>
            <pc:sldMk cId="2220702700" sldId="775"/>
            <ac:spMk id="2" creationId="{6ECF40C6-7F9D-4032-8F71-C3EF5CBAEC52}"/>
          </ac:spMkLst>
        </pc:spChg>
        <pc:spChg chg="mod">
          <ac:chgData name="Thomas Nield" userId="e7924354f0a44a8c" providerId="LiveId" clId="{537F8CFF-8437-4DF9-B7F4-23B8232D3EB4}" dt="2020-05-20T19:32:22.414" v="67201" actId="20577"/>
          <ac:spMkLst>
            <pc:docMk/>
            <pc:sldMk cId="2220702700" sldId="775"/>
            <ac:spMk id="3" creationId="{F708E3AB-88FD-46B1-8143-C301C482AC6D}"/>
          </ac:spMkLst>
        </pc:spChg>
        <pc:spChg chg="del">
          <ac:chgData name="Thomas Nield" userId="e7924354f0a44a8c" providerId="LiveId" clId="{537F8CFF-8437-4DF9-B7F4-23B8232D3EB4}" dt="2020-05-06T15:32:43.693" v="15816" actId="478"/>
          <ac:spMkLst>
            <pc:docMk/>
            <pc:sldMk cId="2220702700" sldId="775"/>
            <ac:spMk id="7" creationId="{4F9B4DE0-B429-445C-88EE-7C5B4C457A70}"/>
          </ac:spMkLst>
        </pc:spChg>
        <pc:spChg chg="del">
          <ac:chgData name="Thomas Nield" userId="e7924354f0a44a8c" providerId="LiveId" clId="{537F8CFF-8437-4DF9-B7F4-23B8232D3EB4}" dt="2020-05-06T15:32:43.693" v="15816" actId="478"/>
          <ac:spMkLst>
            <pc:docMk/>
            <pc:sldMk cId="2220702700" sldId="775"/>
            <ac:spMk id="8" creationId="{540AD6DA-9972-4F49-B7EE-B41000695B38}"/>
          </ac:spMkLst>
        </pc:spChg>
        <pc:spChg chg="del">
          <ac:chgData name="Thomas Nield" userId="e7924354f0a44a8c" providerId="LiveId" clId="{537F8CFF-8437-4DF9-B7F4-23B8232D3EB4}" dt="2020-05-06T15:32:43.693" v="15816" actId="478"/>
          <ac:spMkLst>
            <pc:docMk/>
            <pc:sldMk cId="2220702700" sldId="775"/>
            <ac:spMk id="9" creationId="{8B93007D-7AF2-4688-A721-8AB52DF856D5}"/>
          </ac:spMkLst>
        </pc:spChg>
        <pc:spChg chg="del">
          <ac:chgData name="Thomas Nield" userId="e7924354f0a44a8c" providerId="LiveId" clId="{537F8CFF-8437-4DF9-B7F4-23B8232D3EB4}" dt="2020-05-06T15:32:48.723" v="15817" actId="21"/>
          <ac:spMkLst>
            <pc:docMk/>
            <pc:sldMk cId="2220702700" sldId="775"/>
            <ac:spMk id="10" creationId="{B1023C8D-3B15-44D4-AD01-291C02C6CF7D}"/>
          </ac:spMkLst>
        </pc:spChg>
        <pc:spChg chg="add mod">
          <ac:chgData name="Thomas Nield" userId="e7924354f0a44a8c" providerId="LiveId" clId="{537F8CFF-8437-4DF9-B7F4-23B8232D3EB4}" dt="2020-05-06T15:32:53.743" v="15819" actId="1076"/>
          <ac:spMkLst>
            <pc:docMk/>
            <pc:sldMk cId="2220702700" sldId="775"/>
            <ac:spMk id="12" creationId="{695A2CF7-9286-4918-98EF-F9FC513E5DDF}"/>
          </ac:spMkLst>
        </pc:spChg>
        <pc:spChg chg="del">
          <ac:chgData name="Thomas Nield" userId="e7924354f0a44a8c" providerId="LiveId" clId="{537F8CFF-8437-4DF9-B7F4-23B8232D3EB4}" dt="2020-05-06T15:32:48.723" v="15817" actId="21"/>
          <ac:spMkLst>
            <pc:docMk/>
            <pc:sldMk cId="2220702700" sldId="775"/>
            <ac:spMk id="13" creationId="{2C0C45AF-D07C-4F68-B35E-CA11D6A40A23}"/>
          </ac:spMkLst>
        </pc:spChg>
        <pc:spChg chg="del">
          <ac:chgData name="Thomas Nield" userId="e7924354f0a44a8c" providerId="LiveId" clId="{537F8CFF-8437-4DF9-B7F4-23B8232D3EB4}" dt="2020-05-06T15:32:48.723" v="15817" actId="21"/>
          <ac:spMkLst>
            <pc:docMk/>
            <pc:sldMk cId="2220702700" sldId="775"/>
            <ac:spMk id="14" creationId="{A75531BA-043E-4779-93A4-D1C9B4FB1ED2}"/>
          </ac:spMkLst>
        </pc:spChg>
        <pc:spChg chg="add mod">
          <ac:chgData name="Thomas Nield" userId="e7924354f0a44a8c" providerId="LiveId" clId="{537F8CFF-8437-4DF9-B7F4-23B8232D3EB4}" dt="2020-05-06T15:32:53.743" v="15819" actId="1076"/>
          <ac:spMkLst>
            <pc:docMk/>
            <pc:sldMk cId="2220702700" sldId="775"/>
            <ac:spMk id="15" creationId="{47264DFE-5090-41BC-82BB-0E5AEA4D3F43}"/>
          </ac:spMkLst>
        </pc:spChg>
        <pc:spChg chg="add mod">
          <ac:chgData name="Thomas Nield" userId="e7924354f0a44a8c" providerId="LiveId" clId="{537F8CFF-8437-4DF9-B7F4-23B8232D3EB4}" dt="2020-05-06T15:32:53.743" v="15819" actId="1076"/>
          <ac:spMkLst>
            <pc:docMk/>
            <pc:sldMk cId="2220702700" sldId="775"/>
            <ac:spMk id="16" creationId="{20426CC8-C53C-4F68-8689-64EBD42C1414}"/>
          </ac:spMkLst>
        </pc:spChg>
      </pc:sldChg>
      <pc:sldChg chg="addSp delSp modSp add mod modAnim">
        <pc:chgData name="Thomas Nield" userId="e7924354f0a44a8c" providerId="LiveId" clId="{537F8CFF-8437-4DF9-B7F4-23B8232D3EB4}" dt="2020-05-20T19:32:32.093" v="67202" actId="20577"/>
        <pc:sldMkLst>
          <pc:docMk/>
          <pc:sldMk cId="1775883808" sldId="776"/>
        </pc:sldMkLst>
        <pc:spChg chg="mod">
          <ac:chgData name="Thomas Nield" userId="e7924354f0a44a8c" providerId="LiveId" clId="{537F8CFF-8437-4DF9-B7F4-23B8232D3EB4}" dt="2020-05-06T15:37:30.893" v="16336" actId="20577"/>
          <ac:spMkLst>
            <pc:docMk/>
            <pc:sldMk cId="1775883808" sldId="776"/>
            <ac:spMk id="2" creationId="{6ECF40C6-7F9D-4032-8F71-C3EF5CBAEC52}"/>
          </ac:spMkLst>
        </pc:spChg>
        <pc:spChg chg="mod">
          <ac:chgData name="Thomas Nield" userId="e7924354f0a44a8c" providerId="LiveId" clId="{537F8CFF-8437-4DF9-B7F4-23B8232D3EB4}" dt="2020-05-20T19:32:32.093" v="67202" actId="20577"/>
          <ac:spMkLst>
            <pc:docMk/>
            <pc:sldMk cId="1775883808" sldId="776"/>
            <ac:spMk id="3" creationId="{F708E3AB-88FD-46B1-8143-C301C482AC6D}"/>
          </ac:spMkLst>
        </pc:spChg>
        <pc:spChg chg="add mod">
          <ac:chgData name="Thomas Nield" userId="e7924354f0a44a8c" providerId="LiveId" clId="{537F8CFF-8437-4DF9-B7F4-23B8232D3EB4}" dt="2020-05-06T16:03:17.460" v="18547" actId="207"/>
          <ac:spMkLst>
            <pc:docMk/>
            <pc:sldMk cId="1775883808" sldId="776"/>
            <ac:spMk id="4" creationId="{0B9762F5-EEF4-4001-BBD8-437AAD68F8C1}"/>
          </ac:spMkLst>
        </pc:spChg>
        <pc:spChg chg="del">
          <ac:chgData name="Thomas Nield" userId="e7924354f0a44a8c" providerId="LiveId" clId="{537F8CFF-8437-4DF9-B7F4-23B8232D3EB4}" dt="2020-05-06T15:37:50.273" v="16337" actId="478"/>
          <ac:spMkLst>
            <pc:docMk/>
            <pc:sldMk cId="1775883808" sldId="776"/>
            <ac:spMk id="12" creationId="{695A2CF7-9286-4918-98EF-F9FC513E5DDF}"/>
          </ac:spMkLst>
        </pc:spChg>
        <pc:spChg chg="del">
          <ac:chgData name="Thomas Nield" userId="e7924354f0a44a8c" providerId="LiveId" clId="{537F8CFF-8437-4DF9-B7F4-23B8232D3EB4}" dt="2020-05-06T15:37:50.273" v="16337" actId="478"/>
          <ac:spMkLst>
            <pc:docMk/>
            <pc:sldMk cId="1775883808" sldId="776"/>
            <ac:spMk id="15" creationId="{47264DFE-5090-41BC-82BB-0E5AEA4D3F43}"/>
          </ac:spMkLst>
        </pc:spChg>
        <pc:spChg chg="del">
          <ac:chgData name="Thomas Nield" userId="e7924354f0a44a8c" providerId="LiveId" clId="{537F8CFF-8437-4DF9-B7F4-23B8232D3EB4}" dt="2020-05-06T15:37:50.273" v="16337" actId="478"/>
          <ac:spMkLst>
            <pc:docMk/>
            <pc:sldMk cId="1775883808" sldId="776"/>
            <ac:spMk id="16" creationId="{20426CC8-C53C-4F68-8689-64EBD42C1414}"/>
          </ac:spMkLst>
        </pc:spChg>
      </pc:sldChg>
      <pc:sldChg chg="addSp delSp modSp new mod modAnim">
        <pc:chgData name="Thomas Nield" userId="e7924354f0a44a8c" providerId="LiveId" clId="{537F8CFF-8437-4DF9-B7F4-23B8232D3EB4}" dt="2020-05-07T13:12:02.360" v="25594" actId="20577"/>
        <pc:sldMkLst>
          <pc:docMk/>
          <pc:sldMk cId="3432152658" sldId="777"/>
        </pc:sldMkLst>
        <pc:spChg chg="mod">
          <ac:chgData name="Thomas Nield" userId="e7924354f0a44a8c" providerId="LiveId" clId="{537F8CFF-8437-4DF9-B7F4-23B8232D3EB4}" dt="2020-05-06T15:48:13.513" v="17726" actId="20577"/>
          <ac:spMkLst>
            <pc:docMk/>
            <pc:sldMk cId="3432152658" sldId="777"/>
            <ac:spMk id="2" creationId="{4C7ADAF0-889A-4172-9E63-86D06A0AE423}"/>
          </ac:spMkLst>
        </pc:spChg>
        <pc:spChg chg="del mod">
          <ac:chgData name="Thomas Nield" userId="e7924354f0a44a8c" providerId="LiveId" clId="{537F8CFF-8437-4DF9-B7F4-23B8232D3EB4}" dt="2020-05-06T16:05:27.052" v="18567"/>
          <ac:spMkLst>
            <pc:docMk/>
            <pc:sldMk cId="3432152658" sldId="777"/>
            <ac:spMk id="3" creationId="{666019CB-E1AC-40F4-BD09-BE5F48ADF968}"/>
          </ac:spMkLst>
        </pc:spChg>
        <pc:spChg chg="add">
          <ac:chgData name="Thomas Nield" userId="e7924354f0a44a8c" providerId="LiveId" clId="{537F8CFF-8437-4DF9-B7F4-23B8232D3EB4}" dt="2020-05-06T15:48:07.043" v="17694"/>
          <ac:spMkLst>
            <pc:docMk/>
            <pc:sldMk cId="3432152658" sldId="777"/>
            <ac:spMk id="5" creationId="{F6FFC39F-106A-4050-9A71-D978DAFF9B50}"/>
          </ac:spMkLst>
        </pc:spChg>
        <pc:spChg chg="add mod">
          <ac:chgData name="Thomas Nield" userId="e7924354f0a44a8c" providerId="LiveId" clId="{537F8CFF-8437-4DF9-B7F4-23B8232D3EB4}" dt="2020-05-06T16:05:54.340" v="18579" actId="400"/>
          <ac:spMkLst>
            <pc:docMk/>
            <pc:sldMk cId="3432152658" sldId="777"/>
            <ac:spMk id="6" creationId="{74D98BF3-730D-4A1A-AEC2-51161C4156DD}"/>
          </ac:spMkLst>
        </pc:spChg>
        <pc:spChg chg="add mod">
          <ac:chgData name="Thomas Nield" userId="e7924354f0a44a8c" providerId="LiveId" clId="{537F8CFF-8437-4DF9-B7F4-23B8232D3EB4}" dt="2020-05-07T13:12:02.360" v="25594" actId="20577"/>
          <ac:spMkLst>
            <pc:docMk/>
            <pc:sldMk cId="3432152658" sldId="777"/>
            <ac:spMk id="7" creationId="{4DA69E43-1DDB-4CE4-A8C5-FE7DA87A9F87}"/>
          </ac:spMkLst>
        </pc:spChg>
        <pc:spChg chg="add mod">
          <ac:chgData name="Thomas Nield" userId="e7924354f0a44a8c" providerId="LiveId" clId="{537F8CFF-8437-4DF9-B7F4-23B8232D3EB4}" dt="2020-05-06T16:27:54.842" v="19087" actId="1076"/>
          <ac:spMkLst>
            <pc:docMk/>
            <pc:sldMk cId="3432152658" sldId="777"/>
            <ac:spMk id="8" creationId="{939A589C-83E9-4129-858F-E09E45787836}"/>
          </ac:spMkLst>
        </pc:spChg>
        <pc:spChg chg="add mod">
          <ac:chgData name="Thomas Nield" userId="e7924354f0a44a8c" providerId="LiveId" clId="{537F8CFF-8437-4DF9-B7F4-23B8232D3EB4}" dt="2020-05-06T16:28:01.108" v="19088" actId="1076"/>
          <ac:spMkLst>
            <pc:docMk/>
            <pc:sldMk cId="3432152658" sldId="777"/>
            <ac:spMk id="9" creationId="{68BD741D-BFC5-4469-B4F2-293972F4198E}"/>
          </ac:spMkLst>
        </pc:spChg>
        <pc:picChg chg="add">
          <ac:chgData name="Thomas Nield" userId="e7924354f0a44a8c" providerId="LiveId" clId="{537F8CFF-8437-4DF9-B7F4-23B8232D3EB4}" dt="2020-05-06T15:48:07.043" v="17694"/>
          <ac:picMkLst>
            <pc:docMk/>
            <pc:sldMk cId="3432152658" sldId="777"/>
            <ac:picMk id="4" creationId="{91E64960-E72D-461C-A670-7699D516B3FF}"/>
          </ac:picMkLst>
        </pc:picChg>
      </pc:sldChg>
      <pc:sldChg chg="new del">
        <pc:chgData name="Thomas Nield" userId="e7924354f0a44a8c" providerId="LiveId" clId="{537F8CFF-8437-4DF9-B7F4-23B8232D3EB4}" dt="2020-05-06T17:11:45.426" v="19557" actId="680"/>
        <pc:sldMkLst>
          <pc:docMk/>
          <pc:sldMk cId="131292378" sldId="778"/>
        </pc:sldMkLst>
      </pc:sldChg>
      <pc:sldChg chg="modSp add del mod">
        <pc:chgData name="Thomas Nield" userId="e7924354f0a44a8c" providerId="LiveId" clId="{537F8CFF-8437-4DF9-B7F4-23B8232D3EB4}" dt="2020-05-06T16:33:06.335" v="19180"/>
        <pc:sldMkLst>
          <pc:docMk/>
          <pc:sldMk cId="729447739" sldId="778"/>
        </pc:sldMkLst>
        <pc:spChg chg="mod">
          <ac:chgData name="Thomas Nield" userId="e7924354f0a44a8c" providerId="LiveId" clId="{537F8CFF-8437-4DF9-B7F4-23B8232D3EB4}" dt="2020-05-06T16:33:06.335" v="19180"/>
          <ac:spMkLst>
            <pc:docMk/>
            <pc:sldMk cId="729447739" sldId="778"/>
            <ac:spMk id="3" creationId="{70FB60B2-8EFC-471D-8DBD-2F939901673A}"/>
          </ac:spMkLst>
        </pc:spChg>
      </pc:sldChg>
      <pc:sldChg chg="modSp add del mod">
        <pc:chgData name="Thomas Nield" userId="e7924354f0a44a8c" providerId="LiveId" clId="{537F8CFF-8437-4DF9-B7F4-23B8232D3EB4}" dt="2020-05-06T17:30:37.437" v="20805" actId="2696"/>
        <pc:sldMkLst>
          <pc:docMk/>
          <pc:sldMk cId="1473036929" sldId="778"/>
        </pc:sldMkLst>
        <pc:spChg chg="mod">
          <ac:chgData name="Thomas Nield" userId="e7924354f0a44a8c" providerId="LiveId" clId="{537F8CFF-8437-4DF9-B7F4-23B8232D3EB4}" dt="2020-05-06T17:23:45.227" v="20137" actId="20577"/>
          <ac:spMkLst>
            <pc:docMk/>
            <pc:sldMk cId="1473036929" sldId="778"/>
            <ac:spMk id="2" creationId="{CDCFD4ED-611F-4FFA-95BA-2C9DD8A13251}"/>
          </ac:spMkLst>
        </pc:spChg>
        <pc:spChg chg="mod">
          <ac:chgData name="Thomas Nield" userId="e7924354f0a44a8c" providerId="LiveId" clId="{537F8CFF-8437-4DF9-B7F4-23B8232D3EB4}" dt="2020-05-06T17:11:54.372" v="19560" actId="20577"/>
          <ac:spMkLst>
            <pc:docMk/>
            <pc:sldMk cId="1473036929" sldId="778"/>
            <ac:spMk id="3" creationId="{6E3CB605-5288-44EF-8621-E5EC729DA890}"/>
          </ac:spMkLst>
        </pc:spChg>
      </pc:sldChg>
      <pc:sldChg chg="addSp delSp modSp add mod">
        <pc:chgData name="Thomas Nield" userId="e7924354f0a44a8c" providerId="LiveId" clId="{537F8CFF-8437-4DF9-B7F4-23B8232D3EB4}" dt="2020-05-07T13:56:05.696" v="26821" actId="20577"/>
        <pc:sldMkLst>
          <pc:docMk/>
          <pc:sldMk cId="1287931648" sldId="779"/>
        </pc:sldMkLst>
        <pc:spChg chg="mod">
          <ac:chgData name="Thomas Nield" userId="e7924354f0a44a8c" providerId="LiveId" clId="{537F8CFF-8437-4DF9-B7F4-23B8232D3EB4}" dt="2020-05-07T13:56:05.696" v="26821" actId="20577"/>
          <ac:spMkLst>
            <pc:docMk/>
            <pc:sldMk cId="1287931648" sldId="779"/>
            <ac:spMk id="2" creationId="{CDCFD4ED-611F-4FFA-95BA-2C9DD8A13251}"/>
          </ac:spMkLst>
        </pc:spChg>
        <pc:spChg chg="mod">
          <ac:chgData name="Thomas Nield" userId="e7924354f0a44a8c" providerId="LiveId" clId="{537F8CFF-8437-4DF9-B7F4-23B8232D3EB4}" dt="2020-05-06T17:39:38.204" v="21736" actId="20577"/>
          <ac:spMkLst>
            <pc:docMk/>
            <pc:sldMk cId="1287931648" sldId="779"/>
            <ac:spMk id="3" creationId="{6E3CB605-5288-44EF-8621-E5EC729DA890}"/>
          </ac:spMkLst>
        </pc:spChg>
        <pc:spChg chg="add del">
          <ac:chgData name="Thomas Nield" userId="e7924354f0a44a8c" providerId="LiveId" clId="{537F8CFF-8437-4DF9-B7F4-23B8232D3EB4}" dt="2020-05-06T17:37:17.371" v="21602" actId="478"/>
          <ac:spMkLst>
            <pc:docMk/>
            <pc:sldMk cId="1287931648" sldId="779"/>
            <ac:spMk id="4" creationId="{4098ADDE-EE7C-4829-AF38-137F638C2797}"/>
          </ac:spMkLst>
        </pc:spChg>
      </pc:sldChg>
      <pc:sldChg chg="modSp add del mod">
        <pc:chgData name="Thomas Nield" userId="e7924354f0a44a8c" providerId="LiveId" clId="{537F8CFF-8437-4DF9-B7F4-23B8232D3EB4}" dt="2020-05-06T17:30:40.181" v="20806" actId="2696"/>
        <pc:sldMkLst>
          <pc:docMk/>
          <pc:sldMk cId="1342244814" sldId="779"/>
        </pc:sldMkLst>
        <pc:spChg chg="mod">
          <ac:chgData name="Thomas Nield" userId="e7924354f0a44a8c" providerId="LiveId" clId="{537F8CFF-8437-4DF9-B7F4-23B8232D3EB4}" dt="2020-05-06T17:27:18.991" v="20290" actId="120"/>
          <ac:spMkLst>
            <pc:docMk/>
            <pc:sldMk cId="1342244814" sldId="779"/>
            <ac:spMk id="2" creationId="{CDCFD4ED-611F-4FFA-95BA-2C9DD8A13251}"/>
          </ac:spMkLst>
        </pc:spChg>
      </pc:sldChg>
      <pc:sldChg chg="addSp modSp new mod ord modAnim">
        <pc:chgData name="Thomas Nield" userId="e7924354f0a44a8c" providerId="LiveId" clId="{537F8CFF-8437-4DF9-B7F4-23B8232D3EB4}" dt="2020-05-11T00:54:54.461" v="60246"/>
        <pc:sldMkLst>
          <pc:docMk/>
          <pc:sldMk cId="4084785357" sldId="780"/>
        </pc:sldMkLst>
        <pc:spChg chg="mod">
          <ac:chgData name="Thomas Nield" userId="e7924354f0a44a8c" providerId="LiveId" clId="{537F8CFF-8437-4DF9-B7F4-23B8232D3EB4}" dt="2020-05-07T13:20:31.153" v="26072" actId="20577"/>
          <ac:spMkLst>
            <pc:docMk/>
            <pc:sldMk cId="4084785357" sldId="780"/>
            <ac:spMk id="2" creationId="{2D7FFBAA-927B-4970-89B7-7F6DE5EA1C94}"/>
          </ac:spMkLst>
        </pc:spChg>
        <pc:spChg chg="mod">
          <ac:chgData name="Thomas Nield" userId="e7924354f0a44a8c" providerId="LiveId" clId="{537F8CFF-8437-4DF9-B7F4-23B8232D3EB4}" dt="2020-05-06T17:42:45.061" v="21787" actId="20577"/>
          <ac:spMkLst>
            <pc:docMk/>
            <pc:sldMk cId="4084785357" sldId="780"/>
            <ac:spMk id="3" creationId="{8295F7BD-2A3F-47A5-9AD7-C1A13A5A09F5}"/>
          </ac:spMkLst>
        </pc:spChg>
        <pc:picChg chg="add">
          <ac:chgData name="Thomas Nield" userId="e7924354f0a44a8c" providerId="LiveId" clId="{537F8CFF-8437-4DF9-B7F4-23B8232D3EB4}" dt="2020-05-06T17:33:25.216" v="21393"/>
          <ac:picMkLst>
            <pc:docMk/>
            <pc:sldMk cId="4084785357" sldId="780"/>
            <ac:picMk id="4" creationId="{3385C5BE-CC1C-4E2F-BEAE-73A297AEC326}"/>
          </ac:picMkLst>
        </pc:picChg>
      </pc:sldChg>
      <pc:sldChg chg="addSp delSp modSp new mod modAnim">
        <pc:chgData name="Thomas Nield" userId="e7924354f0a44a8c" providerId="LiveId" clId="{537F8CFF-8437-4DF9-B7F4-23B8232D3EB4}" dt="2020-05-11T00:55:08.835" v="60247"/>
        <pc:sldMkLst>
          <pc:docMk/>
          <pc:sldMk cId="201684379" sldId="781"/>
        </pc:sldMkLst>
        <pc:spChg chg="mod">
          <ac:chgData name="Thomas Nield" userId="e7924354f0a44a8c" providerId="LiveId" clId="{537F8CFF-8437-4DF9-B7F4-23B8232D3EB4}" dt="2020-05-06T18:00:15.854" v="23081" actId="33524"/>
          <ac:spMkLst>
            <pc:docMk/>
            <pc:sldMk cId="201684379" sldId="781"/>
            <ac:spMk id="2" creationId="{A01A1AA5-67F7-4B67-A013-2229AA8E73D9}"/>
          </ac:spMkLst>
        </pc:spChg>
        <pc:spChg chg="mod">
          <ac:chgData name="Thomas Nield" userId="e7924354f0a44a8c" providerId="LiveId" clId="{537F8CFF-8437-4DF9-B7F4-23B8232D3EB4}" dt="2020-05-06T17:53:01.409" v="22514" actId="20577"/>
          <ac:spMkLst>
            <pc:docMk/>
            <pc:sldMk cId="201684379" sldId="781"/>
            <ac:spMk id="3" creationId="{A1D283D5-07C6-42B4-A124-06EA1443FB22}"/>
          </ac:spMkLst>
        </pc:spChg>
        <pc:spChg chg="add mod">
          <ac:chgData name="Thomas Nield" userId="e7924354f0a44a8c" providerId="LiveId" clId="{537F8CFF-8437-4DF9-B7F4-23B8232D3EB4}" dt="2020-05-06T17:56:01.296" v="22826" actId="1076"/>
          <ac:spMkLst>
            <pc:docMk/>
            <pc:sldMk cId="201684379" sldId="781"/>
            <ac:spMk id="4" creationId="{8648A00E-5FAC-4AEE-97C4-08BBB75939A4}"/>
          </ac:spMkLst>
        </pc:spChg>
        <pc:spChg chg="add del mod">
          <ac:chgData name="Thomas Nield" userId="e7924354f0a44a8c" providerId="LiveId" clId="{537F8CFF-8437-4DF9-B7F4-23B8232D3EB4}" dt="2020-05-06T17:53:46.415" v="22518" actId="478"/>
          <ac:spMkLst>
            <pc:docMk/>
            <pc:sldMk cId="201684379" sldId="781"/>
            <ac:spMk id="5" creationId="{D2EBF44D-8E7F-4CD8-B5A2-7D5DD0550AE2}"/>
          </ac:spMkLst>
        </pc:spChg>
        <pc:spChg chg="add mod">
          <ac:chgData name="Thomas Nield" userId="e7924354f0a44a8c" providerId="LiveId" clId="{537F8CFF-8437-4DF9-B7F4-23B8232D3EB4}" dt="2020-05-06T17:54:18.231" v="22544" actId="1076"/>
          <ac:spMkLst>
            <pc:docMk/>
            <pc:sldMk cId="201684379" sldId="781"/>
            <ac:spMk id="6" creationId="{2FA672F7-E65C-4D02-A062-86BB2485EEA9}"/>
          </ac:spMkLst>
        </pc:spChg>
        <pc:picChg chg="add mod">
          <ac:chgData name="Thomas Nield" userId="e7924354f0a44a8c" providerId="LiveId" clId="{537F8CFF-8437-4DF9-B7F4-23B8232D3EB4}" dt="2020-05-06T17:57:40.999" v="22831" actId="14100"/>
          <ac:picMkLst>
            <pc:docMk/>
            <pc:sldMk cId="201684379" sldId="781"/>
            <ac:picMk id="7" creationId="{127D22BA-CF84-4D3B-801D-33A224891BD7}"/>
          </ac:picMkLst>
        </pc:picChg>
      </pc:sldChg>
      <pc:sldChg chg="modSp add del mod">
        <pc:chgData name="Thomas Nield" userId="e7924354f0a44a8c" providerId="LiveId" clId="{537F8CFF-8437-4DF9-B7F4-23B8232D3EB4}" dt="2020-05-06T17:42:37.750" v="21782" actId="2696"/>
        <pc:sldMkLst>
          <pc:docMk/>
          <pc:sldMk cId="2319774641" sldId="781"/>
        </pc:sldMkLst>
        <pc:spChg chg="mod">
          <ac:chgData name="Thomas Nield" userId="e7924354f0a44a8c" providerId="LiveId" clId="{537F8CFF-8437-4DF9-B7F4-23B8232D3EB4}" dt="2020-05-06T17:40:16.731" v="21776" actId="20577"/>
          <ac:spMkLst>
            <pc:docMk/>
            <pc:sldMk cId="2319774641" sldId="781"/>
            <ac:spMk id="2" creationId="{2D7FFBAA-927B-4970-89B7-7F6DE5EA1C94}"/>
          </ac:spMkLst>
        </pc:spChg>
        <pc:spChg chg="mod">
          <ac:chgData name="Thomas Nield" userId="e7924354f0a44a8c" providerId="LiveId" clId="{537F8CFF-8437-4DF9-B7F4-23B8232D3EB4}" dt="2020-05-06T17:39:41.735" v="21737"/>
          <ac:spMkLst>
            <pc:docMk/>
            <pc:sldMk cId="2319774641" sldId="781"/>
            <ac:spMk id="3" creationId="{8295F7BD-2A3F-47A5-9AD7-C1A13A5A09F5}"/>
          </ac:spMkLst>
        </pc:spChg>
      </pc:sldChg>
      <pc:sldChg chg="addSp delSp modSp new mod">
        <pc:chgData name="Thomas Nield" userId="e7924354f0a44a8c" providerId="LiveId" clId="{537F8CFF-8437-4DF9-B7F4-23B8232D3EB4}" dt="2020-05-07T13:49:13.511" v="26746"/>
        <pc:sldMkLst>
          <pc:docMk/>
          <pc:sldMk cId="609676080" sldId="782"/>
        </pc:sldMkLst>
        <pc:spChg chg="mod">
          <ac:chgData name="Thomas Nield" userId="e7924354f0a44a8c" providerId="LiveId" clId="{537F8CFF-8437-4DF9-B7F4-23B8232D3EB4}" dt="2020-05-07T13:22:01.948" v="26073" actId="20577"/>
          <ac:spMkLst>
            <pc:docMk/>
            <pc:sldMk cId="609676080" sldId="782"/>
            <ac:spMk id="2" creationId="{F2D3BE43-5855-4626-A557-BABE88A4FCE9}"/>
          </ac:spMkLst>
        </pc:spChg>
        <pc:spChg chg="mod">
          <ac:chgData name="Thomas Nield" userId="e7924354f0a44a8c" providerId="LiveId" clId="{537F8CFF-8437-4DF9-B7F4-23B8232D3EB4}" dt="2020-05-07T13:49:13.511" v="26746"/>
          <ac:spMkLst>
            <pc:docMk/>
            <pc:sldMk cId="609676080" sldId="782"/>
            <ac:spMk id="3" creationId="{57E647D8-5923-4C74-911F-26ABD4244499}"/>
          </ac:spMkLst>
        </pc:spChg>
        <pc:spChg chg="add del mod">
          <ac:chgData name="Thomas Nield" userId="e7924354f0a44a8c" providerId="LiveId" clId="{537F8CFF-8437-4DF9-B7F4-23B8232D3EB4}" dt="2020-05-06T18:18:52.647" v="24530" actId="478"/>
          <ac:spMkLst>
            <pc:docMk/>
            <pc:sldMk cId="609676080" sldId="782"/>
            <ac:spMk id="6" creationId="{CBC2CFC6-E623-46DF-9B3D-7B3472D6BF00}"/>
          </ac:spMkLst>
        </pc:spChg>
        <pc:picChg chg="add mod">
          <ac:chgData name="Thomas Nield" userId="e7924354f0a44a8c" providerId="LiveId" clId="{537F8CFF-8437-4DF9-B7F4-23B8232D3EB4}" dt="2020-05-06T18:18:47.725" v="24528" actId="1076"/>
          <ac:picMkLst>
            <pc:docMk/>
            <pc:sldMk cId="609676080" sldId="782"/>
            <ac:picMk id="5" creationId="{1C9E5677-BEEC-4A0D-80CA-B67EE7D67B28}"/>
          </ac:picMkLst>
        </pc:picChg>
      </pc:sldChg>
      <pc:sldChg chg="addSp delSp modSp add mod">
        <pc:chgData name="Thomas Nield" userId="e7924354f0a44a8c" providerId="LiveId" clId="{537F8CFF-8437-4DF9-B7F4-23B8232D3EB4}" dt="2020-05-07T18:43:10.161" v="27123" actId="207"/>
        <pc:sldMkLst>
          <pc:docMk/>
          <pc:sldMk cId="1235241924" sldId="783"/>
        </pc:sldMkLst>
        <pc:spChg chg="mod">
          <ac:chgData name="Thomas Nield" userId="e7924354f0a44a8c" providerId="LiveId" clId="{537F8CFF-8437-4DF9-B7F4-23B8232D3EB4}" dt="2020-05-07T13:22:07.287" v="26074" actId="20577"/>
          <ac:spMkLst>
            <pc:docMk/>
            <pc:sldMk cId="1235241924" sldId="783"/>
            <ac:spMk id="2" creationId="{F2D3BE43-5855-4626-A557-BABE88A4FCE9}"/>
          </ac:spMkLst>
        </pc:spChg>
        <pc:spChg chg="mod">
          <ac:chgData name="Thomas Nield" userId="e7924354f0a44a8c" providerId="LiveId" clId="{537F8CFF-8437-4DF9-B7F4-23B8232D3EB4}" dt="2020-05-07T18:43:10.161" v="27123" actId="207"/>
          <ac:spMkLst>
            <pc:docMk/>
            <pc:sldMk cId="1235241924" sldId="783"/>
            <ac:spMk id="3" creationId="{57E647D8-5923-4C74-911F-26ABD4244499}"/>
          </ac:spMkLst>
        </pc:spChg>
        <pc:spChg chg="add del mod">
          <ac:chgData name="Thomas Nield" userId="e7924354f0a44a8c" providerId="LiveId" clId="{537F8CFF-8437-4DF9-B7F4-23B8232D3EB4}" dt="2020-05-06T18:20:26.830" v="24597"/>
          <ac:spMkLst>
            <pc:docMk/>
            <pc:sldMk cId="1235241924" sldId="783"/>
            <ac:spMk id="4" creationId="{F733E788-E969-4029-BAEE-93E7D1F8B59D}"/>
          </ac:spMkLst>
        </pc:spChg>
        <pc:spChg chg="add mod">
          <ac:chgData name="Thomas Nield" userId="e7924354f0a44a8c" providerId="LiveId" clId="{537F8CFF-8437-4DF9-B7F4-23B8232D3EB4}" dt="2020-05-07T18:42:32.790" v="27119" actId="1076"/>
          <ac:spMkLst>
            <pc:docMk/>
            <pc:sldMk cId="1235241924" sldId="783"/>
            <ac:spMk id="6" creationId="{3D3E7AB3-2441-4DCE-9DBB-E5EFED245D98}"/>
          </ac:spMkLst>
        </pc:spChg>
        <pc:spChg chg="add mod">
          <ac:chgData name="Thomas Nield" userId="e7924354f0a44a8c" providerId="LiveId" clId="{537F8CFF-8437-4DF9-B7F4-23B8232D3EB4}" dt="2020-05-07T18:42:32.790" v="27119" actId="1076"/>
          <ac:spMkLst>
            <pc:docMk/>
            <pc:sldMk cId="1235241924" sldId="783"/>
            <ac:spMk id="7" creationId="{00038DE9-FD8D-481C-926E-EE4F400FA3A4}"/>
          </ac:spMkLst>
        </pc:spChg>
        <pc:spChg chg="add mod">
          <ac:chgData name="Thomas Nield" userId="e7924354f0a44a8c" providerId="LiveId" clId="{537F8CFF-8437-4DF9-B7F4-23B8232D3EB4}" dt="2020-05-07T18:42:32.790" v="27119" actId="1076"/>
          <ac:spMkLst>
            <pc:docMk/>
            <pc:sldMk cId="1235241924" sldId="783"/>
            <ac:spMk id="8" creationId="{3CA2739D-313A-493C-BD1A-8B41604E3107}"/>
          </ac:spMkLst>
        </pc:spChg>
        <pc:spChg chg="add mod">
          <ac:chgData name="Thomas Nield" userId="e7924354f0a44a8c" providerId="LiveId" clId="{537F8CFF-8437-4DF9-B7F4-23B8232D3EB4}" dt="2020-05-07T18:42:32.790" v="27119" actId="1076"/>
          <ac:spMkLst>
            <pc:docMk/>
            <pc:sldMk cId="1235241924" sldId="783"/>
            <ac:spMk id="9" creationId="{220B1E15-006C-4D16-94B7-738962D6F45C}"/>
          </ac:spMkLst>
        </pc:spChg>
        <pc:graphicFrameChg chg="add del mod modGraphic">
          <ac:chgData name="Thomas Nield" userId="e7924354f0a44a8c" providerId="LiveId" clId="{537F8CFF-8437-4DF9-B7F4-23B8232D3EB4}" dt="2020-05-07T18:42:26.819" v="27118" actId="478"/>
          <ac:graphicFrameMkLst>
            <pc:docMk/>
            <pc:sldMk cId="1235241924" sldId="783"/>
            <ac:graphicFrameMk id="4" creationId="{D56BF782-291C-4B17-8146-7CE955D3F7E1}"/>
          </ac:graphicFrameMkLst>
        </pc:graphicFrameChg>
        <pc:picChg chg="del">
          <ac:chgData name="Thomas Nield" userId="e7924354f0a44a8c" providerId="LiveId" clId="{537F8CFF-8437-4DF9-B7F4-23B8232D3EB4}" dt="2020-05-07T18:39:09.986" v="27021" actId="478"/>
          <ac:picMkLst>
            <pc:docMk/>
            <pc:sldMk cId="1235241924" sldId="783"/>
            <ac:picMk id="5" creationId="{1C9E5677-BEEC-4A0D-80CA-B67EE7D67B28}"/>
          </ac:picMkLst>
        </pc:picChg>
      </pc:sldChg>
      <pc:sldChg chg="modSp add mod">
        <pc:chgData name="Thomas Nield" userId="e7924354f0a44a8c" providerId="LiveId" clId="{537F8CFF-8437-4DF9-B7F4-23B8232D3EB4}" dt="2020-05-07T18:43:00.746" v="27120" actId="207"/>
        <pc:sldMkLst>
          <pc:docMk/>
          <pc:sldMk cId="3024656510" sldId="784"/>
        </pc:sldMkLst>
        <pc:spChg chg="mod">
          <ac:chgData name="Thomas Nield" userId="e7924354f0a44a8c" providerId="LiveId" clId="{537F8CFF-8437-4DF9-B7F4-23B8232D3EB4}" dt="2020-05-07T13:25:03.629" v="26183" actId="20577"/>
          <ac:spMkLst>
            <pc:docMk/>
            <pc:sldMk cId="3024656510" sldId="784"/>
            <ac:spMk id="2" creationId="{F2D3BE43-5855-4626-A557-BABE88A4FCE9}"/>
          </ac:spMkLst>
        </pc:spChg>
        <pc:spChg chg="mod">
          <ac:chgData name="Thomas Nield" userId="e7924354f0a44a8c" providerId="LiveId" clId="{537F8CFF-8437-4DF9-B7F4-23B8232D3EB4}" dt="2020-05-07T18:43:00.746" v="27120" actId="207"/>
          <ac:spMkLst>
            <pc:docMk/>
            <pc:sldMk cId="3024656510" sldId="784"/>
            <ac:spMk id="3" creationId="{57E647D8-5923-4C74-911F-26ABD4244499}"/>
          </ac:spMkLst>
        </pc:spChg>
      </pc:sldChg>
      <pc:sldChg chg="addSp delSp modSp add mod">
        <pc:chgData name="Thomas Nield" userId="e7924354f0a44a8c" providerId="LiveId" clId="{537F8CFF-8437-4DF9-B7F4-23B8232D3EB4}" dt="2020-05-07T18:43:18.833" v="27124" actId="207"/>
        <pc:sldMkLst>
          <pc:docMk/>
          <pc:sldMk cId="1746950796" sldId="785"/>
        </pc:sldMkLst>
        <pc:spChg chg="mod">
          <ac:chgData name="Thomas Nield" userId="e7924354f0a44a8c" providerId="LiveId" clId="{537F8CFF-8437-4DF9-B7F4-23B8232D3EB4}" dt="2020-05-07T13:28:47.792" v="26251" actId="20577"/>
          <ac:spMkLst>
            <pc:docMk/>
            <pc:sldMk cId="1746950796" sldId="785"/>
            <ac:spMk id="2" creationId="{F2D3BE43-5855-4626-A557-BABE88A4FCE9}"/>
          </ac:spMkLst>
        </pc:spChg>
        <pc:spChg chg="mod">
          <ac:chgData name="Thomas Nield" userId="e7924354f0a44a8c" providerId="LiveId" clId="{537F8CFF-8437-4DF9-B7F4-23B8232D3EB4}" dt="2020-05-07T18:43:18.833" v="27124" actId="207"/>
          <ac:spMkLst>
            <pc:docMk/>
            <pc:sldMk cId="1746950796" sldId="785"/>
            <ac:spMk id="3" creationId="{57E647D8-5923-4C74-911F-26ABD4244499}"/>
          </ac:spMkLst>
        </pc:spChg>
        <pc:spChg chg="add mod">
          <ac:chgData name="Thomas Nield" userId="e7924354f0a44a8c" providerId="LiveId" clId="{537F8CFF-8437-4DF9-B7F4-23B8232D3EB4}" dt="2020-05-07T14:05:12.011" v="27020" actId="20577"/>
          <ac:spMkLst>
            <pc:docMk/>
            <pc:sldMk cId="1746950796" sldId="785"/>
            <ac:spMk id="4" creationId="{FA0BBF9B-7A08-4BC7-BB78-6DDCF9FA5778}"/>
          </ac:spMkLst>
        </pc:spChg>
        <pc:spChg chg="del">
          <ac:chgData name="Thomas Nield" userId="e7924354f0a44a8c" providerId="LiveId" clId="{537F8CFF-8437-4DF9-B7F4-23B8232D3EB4}" dt="2020-05-07T13:26:15.940" v="26194" actId="478"/>
          <ac:spMkLst>
            <pc:docMk/>
            <pc:sldMk cId="1746950796" sldId="785"/>
            <ac:spMk id="6" creationId="{3D3E7AB3-2441-4DCE-9DBB-E5EFED245D98}"/>
          </ac:spMkLst>
        </pc:spChg>
        <pc:spChg chg="del">
          <ac:chgData name="Thomas Nield" userId="e7924354f0a44a8c" providerId="LiveId" clId="{537F8CFF-8437-4DF9-B7F4-23B8232D3EB4}" dt="2020-05-07T13:26:15.940" v="26194" actId="478"/>
          <ac:spMkLst>
            <pc:docMk/>
            <pc:sldMk cId="1746950796" sldId="785"/>
            <ac:spMk id="7" creationId="{00038DE9-FD8D-481C-926E-EE4F400FA3A4}"/>
          </ac:spMkLst>
        </pc:spChg>
        <pc:spChg chg="del">
          <ac:chgData name="Thomas Nield" userId="e7924354f0a44a8c" providerId="LiveId" clId="{537F8CFF-8437-4DF9-B7F4-23B8232D3EB4}" dt="2020-05-07T13:26:15.940" v="26194" actId="478"/>
          <ac:spMkLst>
            <pc:docMk/>
            <pc:sldMk cId="1746950796" sldId="785"/>
            <ac:spMk id="8" creationId="{3CA2739D-313A-493C-BD1A-8B41604E3107}"/>
          </ac:spMkLst>
        </pc:spChg>
        <pc:spChg chg="del">
          <ac:chgData name="Thomas Nield" userId="e7924354f0a44a8c" providerId="LiveId" clId="{537F8CFF-8437-4DF9-B7F4-23B8232D3EB4}" dt="2020-05-07T13:26:17.128" v="26195" actId="478"/>
          <ac:spMkLst>
            <pc:docMk/>
            <pc:sldMk cId="1746950796" sldId="785"/>
            <ac:spMk id="9" creationId="{220B1E15-006C-4D16-94B7-738962D6F45C}"/>
          </ac:spMkLst>
        </pc:spChg>
        <pc:spChg chg="add mod">
          <ac:chgData name="Thomas Nield" userId="e7924354f0a44a8c" providerId="LiveId" clId="{537F8CFF-8437-4DF9-B7F4-23B8232D3EB4}" dt="2020-05-07T14:04:31.763" v="26995" actId="1076"/>
          <ac:spMkLst>
            <pc:docMk/>
            <pc:sldMk cId="1746950796" sldId="785"/>
            <ac:spMk id="10" creationId="{3C3C92B3-1F48-45FF-B321-F767217AB3E4}"/>
          </ac:spMkLst>
        </pc:spChg>
        <pc:picChg chg="del">
          <ac:chgData name="Thomas Nield" userId="e7924354f0a44a8c" providerId="LiveId" clId="{537F8CFF-8437-4DF9-B7F4-23B8232D3EB4}" dt="2020-05-07T13:26:21.792" v="26198" actId="478"/>
          <ac:picMkLst>
            <pc:docMk/>
            <pc:sldMk cId="1746950796" sldId="785"/>
            <ac:picMk id="5" creationId="{1C9E5677-BEEC-4A0D-80CA-B67EE7D67B28}"/>
          </ac:picMkLst>
        </pc:picChg>
        <pc:picChg chg="add del mod">
          <ac:chgData name="Thomas Nield" userId="e7924354f0a44a8c" providerId="LiveId" clId="{537F8CFF-8437-4DF9-B7F4-23B8232D3EB4}" dt="2020-05-07T13:55:03.819" v="26806" actId="478"/>
          <ac:picMkLst>
            <pc:docMk/>
            <pc:sldMk cId="1746950796" sldId="785"/>
            <ac:picMk id="11" creationId="{CDD1594A-9470-47EC-B213-1F335178D814}"/>
          </ac:picMkLst>
        </pc:picChg>
      </pc:sldChg>
      <pc:sldChg chg="modSp add mod">
        <pc:chgData name="Thomas Nield" userId="e7924354f0a44a8c" providerId="LiveId" clId="{537F8CFF-8437-4DF9-B7F4-23B8232D3EB4}" dt="2020-05-08T01:58:58.025" v="41704" actId="20577"/>
        <pc:sldMkLst>
          <pc:docMk/>
          <pc:sldMk cId="535067874" sldId="786"/>
        </pc:sldMkLst>
        <pc:spChg chg="mod">
          <ac:chgData name="Thomas Nield" userId="e7924354f0a44a8c" providerId="LiveId" clId="{537F8CFF-8437-4DF9-B7F4-23B8232D3EB4}" dt="2020-05-07T21:04:28.641" v="29714" actId="20577"/>
          <ac:spMkLst>
            <pc:docMk/>
            <pc:sldMk cId="535067874" sldId="786"/>
            <ac:spMk id="2" creationId="{ADAFA91B-ACE1-469E-B2BD-2EB02D16870F}"/>
          </ac:spMkLst>
        </pc:spChg>
        <pc:spChg chg="mod">
          <ac:chgData name="Thomas Nield" userId="e7924354f0a44a8c" providerId="LiveId" clId="{537F8CFF-8437-4DF9-B7F4-23B8232D3EB4}" dt="2020-05-08T01:58:58.025" v="41704" actId="20577"/>
          <ac:spMkLst>
            <pc:docMk/>
            <pc:sldMk cId="535067874" sldId="786"/>
            <ac:spMk id="3" creationId="{4EC84D38-D3E8-4E67-9D21-6A8838359A77}"/>
          </ac:spMkLst>
        </pc:spChg>
        <pc:picChg chg="mod">
          <ac:chgData name="Thomas Nield" userId="e7924354f0a44a8c" providerId="LiveId" clId="{537F8CFF-8437-4DF9-B7F4-23B8232D3EB4}" dt="2020-05-07T18:53:49.916" v="27195" actId="14826"/>
          <ac:picMkLst>
            <pc:docMk/>
            <pc:sldMk cId="535067874" sldId="786"/>
            <ac:picMk id="2058" creationId="{4392EBDD-A084-4430-94E7-E8353729E6C0}"/>
          </ac:picMkLst>
        </pc:picChg>
      </pc:sldChg>
      <pc:sldChg chg="modSp add del modAnim">
        <pc:chgData name="Thomas Nield" userId="e7924354f0a44a8c" providerId="LiveId" clId="{537F8CFF-8437-4DF9-B7F4-23B8232D3EB4}" dt="2020-05-07T18:58:48.914" v="27323" actId="2696"/>
        <pc:sldMkLst>
          <pc:docMk/>
          <pc:sldMk cId="620424532" sldId="787"/>
        </pc:sldMkLst>
        <pc:spChg chg="mod">
          <ac:chgData name="Thomas Nield" userId="e7924354f0a44a8c" providerId="LiveId" clId="{537F8CFF-8437-4DF9-B7F4-23B8232D3EB4}" dt="2020-05-07T18:55:42.619" v="27198" actId="5793"/>
          <ac:spMkLst>
            <pc:docMk/>
            <pc:sldMk cId="620424532" sldId="787"/>
            <ac:spMk id="3" creationId="{4EC84D38-D3E8-4E67-9D21-6A8838359A77}"/>
          </ac:spMkLst>
        </pc:spChg>
        <pc:picChg chg="mod">
          <ac:chgData name="Thomas Nield" userId="e7924354f0a44a8c" providerId="LiveId" clId="{537F8CFF-8437-4DF9-B7F4-23B8232D3EB4}" dt="2020-05-07T18:56:16.859" v="27203" actId="14826"/>
          <ac:picMkLst>
            <pc:docMk/>
            <pc:sldMk cId="620424532" sldId="787"/>
            <ac:picMk id="2058" creationId="{4392EBDD-A084-4430-94E7-E8353729E6C0}"/>
          </ac:picMkLst>
        </pc:picChg>
      </pc:sldChg>
      <pc:sldChg chg="modSp add mod modAnim">
        <pc:chgData name="Thomas Nield" userId="e7924354f0a44a8c" providerId="LiveId" clId="{537F8CFF-8437-4DF9-B7F4-23B8232D3EB4}" dt="2020-05-08T01:56:43.543" v="41673" actId="20577"/>
        <pc:sldMkLst>
          <pc:docMk/>
          <pc:sldMk cId="4015405479" sldId="787"/>
        </pc:sldMkLst>
        <pc:spChg chg="mod">
          <ac:chgData name="Thomas Nield" userId="e7924354f0a44a8c" providerId="LiveId" clId="{537F8CFF-8437-4DF9-B7F4-23B8232D3EB4}" dt="2020-05-08T01:56:43.543" v="41673" actId="20577"/>
          <ac:spMkLst>
            <pc:docMk/>
            <pc:sldMk cId="4015405479" sldId="787"/>
            <ac:spMk id="3" creationId="{4EC84D38-D3E8-4E67-9D21-6A8838359A77}"/>
          </ac:spMkLst>
        </pc:spChg>
        <pc:picChg chg="mod">
          <ac:chgData name="Thomas Nield" userId="e7924354f0a44a8c" providerId="LiveId" clId="{537F8CFF-8437-4DF9-B7F4-23B8232D3EB4}" dt="2020-05-07T19:04:07.099" v="27792" actId="14826"/>
          <ac:picMkLst>
            <pc:docMk/>
            <pc:sldMk cId="4015405479" sldId="787"/>
            <ac:picMk id="2058" creationId="{4392EBDD-A084-4430-94E7-E8353729E6C0}"/>
          </ac:picMkLst>
        </pc:picChg>
      </pc:sldChg>
      <pc:sldChg chg="modSp add del modAnim">
        <pc:chgData name="Thomas Nield" userId="e7924354f0a44a8c" providerId="LiveId" clId="{537F8CFF-8437-4DF9-B7F4-23B8232D3EB4}" dt="2020-05-07T18:58:37.058" v="27322" actId="2696"/>
        <pc:sldMkLst>
          <pc:docMk/>
          <pc:sldMk cId="2996468952" sldId="788"/>
        </pc:sldMkLst>
        <pc:spChg chg="mod">
          <ac:chgData name="Thomas Nield" userId="e7924354f0a44a8c" providerId="LiveId" clId="{537F8CFF-8437-4DF9-B7F4-23B8232D3EB4}" dt="2020-05-07T18:58:06.812" v="27315" actId="20577"/>
          <ac:spMkLst>
            <pc:docMk/>
            <pc:sldMk cId="2996468952" sldId="788"/>
            <ac:spMk id="3" creationId="{4EC84D38-D3E8-4E67-9D21-6A8838359A77}"/>
          </ac:spMkLst>
        </pc:spChg>
      </pc:sldChg>
      <pc:sldChg chg="addSp modSp new del mod">
        <pc:chgData name="Thomas Nield" userId="e7924354f0a44a8c" providerId="LiveId" clId="{537F8CFF-8437-4DF9-B7F4-23B8232D3EB4}" dt="2020-05-07T20:57:50.231" v="28803" actId="2696"/>
        <pc:sldMkLst>
          <pc:docMk/>
          <pc:sldMk cId="3878111216" sldId="788"/>
        </pc:sldMkLst>
        <pc:spChg chg="mod">
          <ac:chgData name="Thomas Nield" userId="e7924354f0a44a8c" providerId="LiveId" clId="{537F8CFF-8437-4DF9-B7F4-23B8232D3EB4}" dt="2020-05-07T20:57:24.978" v="28799" actId="20577"/>
          <ac:spMkLst>
            <pc:docMk/>
            <pc:sldMk cId="3878111216" sldId="788"/>
            <ac:spMk id="2" creationId="{9CE91432-5CA6-4986-ABA9-4EE3E3016EE1}"/>
          </ac:spMkLst>
        </pc:spChg>
        <pc:spChg chg="mod">
          <ac:chgData name="Thomas Nield" userId="e7924354f0a44a8c" providerId="LiveId" clId="{537F8CFF-8437-4DF9-B7F4-23B8232D3EB4}" dt="2020-05-07T20:57:14.049" v="28767"/>
          <ac:spMkLst>
            <pc:docMk/>
            <pc:sldMk cId="3878111216" sldId="788"/>
            <ac:spMk id="3" creationId="{E2AF47BB-FB7F-44DA-9292-E688FC960F1C}"/>
          </ac:spMkLst>
        </pc:spChg>
        <pc:picChg chg="add mod">
          <ac:chgData name="Thomas Nield" userId="e7924354f0a44a8c" providerId="LiveId" clId="{537F8CFF-8437-4DF9-B7F4-23B8232D3EB4}" dt="2020-05-07T20:57:30.197" v="28801" actId="14100"/>
          <ac:picMkLst>
            <pc:docMk/>
            <pc:sldMk cId="3878111216" sldId="788"/>
            <ac:picMk id="4" creationId="{C833334B-FB94-4005-9BD5-A5E6BBD9F80D}"/>
          </ac:picMkLst>
        </pc:picChg>
      </pc:sldChg>
      <pc:sldChg chg="addSp delSp modSp add mod modAnim">
        <pc:chgData name="Thomas Nield" userId="e7924354f0a44a8c" providerId="LiveId" clId="{537F8CFF-8437-4DF9-B7F4-23B8232D3EB4}" dt="2020-05-08T01:57:43.452" v="41698" actId="20577"/>
        <pc:sldMkLst>
          <pc:docMk/>
          <pc:sldMk cId="870281239" sldId="789"/>
        </pc:sldMkLst>
        <pc:spChg chg="mod">
          <ac:chgData name="Thomas Nield" userId="e7924354f0a44a8c" providerId="LiveId" clId="{537F8CFF-8437-4DF9-B7F4-23B8232D3EB4}" dt="2020-05-08T01:57:43.452" v="41698" actId="20577"/>
          <ac:spMkLst>
            <pc:docMk/>
            <pc:sldMk cId="870281239" sldId="789"/>
            <ac:spMk id="3" creationId="{4EC84D38-D3E8-4E67-9D21-6A8838359A77}"/>
          </ac:spMkLst>
        </pc:spChg>
        <pc:picChg chg="add del">
          <ac:chgData name="Thomas Nield" userId="e7924354f0a44a8c" providerId="LiveId" clId="{537F8CFF-8437-4DF9-B7F4-23B8232D3EB4}" dt="2020-05-07T20:58:07.253" v="28808"/>
          <ac:picMkLst>
            <pc:docMk/>
            <pc:sldMk cId="870281239" sldId="789"/>
            <ac:picMk id="5" creationId="{40915A2B-A997-44B6-82B7-E07D52A2B63C}"/>
          </ac:picMkLst>
        </pc:picChg>
      </pc:sldChg>
      <pc:sldChg chg="add del">
        <pc:chgData name="Thomas Nield" userId="e7924354f0a44a8c" providerId="LiveId" clId="{537F8CFF-8437-4DF9-B7F4-23B8232D3EB4}" dt="2020-05-07T20:58:02.589" v="28805" actId="47"/>
        <pc:sldMkLst>
          <pc:docMk/>
          <pc:sldMk cId="412043765" sldId="790"/>
        </pc:sldMkLst>
      </pc:sldChg>
      <pc:sldChg chg="addSp delSp modSp new mod">
        <pc:chgData name="Thomas Nield" userId="e7924354f0a44a8c" providerId="LiveId" clId="{537F8CFF-8437-4DF9-B7F4-23B8232D3EB4}" dt="2020-05-08T01:57:21.260" v="41684" actId="6549"/>
        <pc:sldMkLst>
          <pc:docMk/>
          <pc:sldMk cId="532938924" sldId="790"/>
        </pc:sldMkLst>
        <pc:spChg chg="mod">
          <ac:chgData name="Thomas Nield" userId="e7924354f0a44a8c" providerId="LiveId" clId="{537F8CFF-8437-4DF9-B7F4-23B8232D3EB4}" dt="2020-05-08T01:57:21.260" v="41684" actId="6549"/>
          <ac:spMkLst>
            <pc:docMk/>
            <pc:sldMk cId="532938924" sldId="790"/>
            <ac:spMk id="2" creationId="{B4658206-F14E-402B-88B2-28031AFD30C6}"/>
          </ac:spMkLst>
        </pc:spChg>
        <pc:spChg chg="del">
          <ac:chgData name="Thomas Nield" userId="e7924354f0a44a8c" providerId="LiveId" clId="{537F8CFF-8437-4DF9-B7F4-23B8232D3EB4}" dt="2020-05-07T21:06:16.153" v="29716" actId="478"/>
          <ac:spMkLst>
            <pc:docMk/>
            <pc:sldMk cId="532938924" sldId="790"/>
            <ac:spMk id="3" creationId="{0F89C10F-3D82-44F9-BEDE-C802914033C8}"/>
          </ac:spMkLst>
        </pc:spChg>
        <pc:spChg chg="add mod">
          <ac:chgData name="Thomas Nield" userId="e7924354f0a44a8c" providerId="LiveId" clId="{537F8CFF-8437-4DF9-B7F4-23B8232D3EB4}" dt="2020-05-07T21:08:15.563" v="29801" actId="1076"/>
          <ac:spMkLst>
            <pc:docMk/>
            <pc:sldMk cId="532938924" sldId="790"/>
            <ac:spMk id="4" creationId="{5A0B4C54-236F-41DC-9B80-8D9D5A094031}"/>
          </ac:spMkLst>
        </pc:spChg>
        <pc:spChg chg="add mod">
          <ac:chgData name="Thomas Nield" userId="e7924354f0a44a8c" providerId="LiveId" clId="{537F8CFF-8437-4DF9-B7F4-23B8232D3EB4}" dt="2020-05-07T21:08:15.563" v="29801" actId="1076"/>
          <ac:spMkLst>
            <pc:docMk/>
            <pc:sldMk cId="532938924" sldId="790"/>
            <ac:spMk id="5" creationId="{00205FF7-D631-49E4-B3F3-180311969DD7}"/>
          </ac:spMkLst>
        </pc:spChg>
        <pc:spChg chg="add del">
          <ac:chgData name="Thomas Nield" userId="e7924354f0a44a8c" providerId="LiveId" clId="{537F8CFF-8437-4DF9-B7F4-23B8232D3EB4}" dt="2020-05-07T21:07:42.336" v="29786"/>
          <ac:spMkLst>
            <pc:docMk/>
            <pc:sldMk cId="532938924" sldId="790"/>
            <ac:spMk id="6" creationId="{401D6477-2C99-4EF1-A863-E684CD7E359F}"/>
          </ac:spMkLst>
        </pc:spChg>
        <pc:spChg chg="add del mod">
          <ac:chgData name="Thomas Nield" userId="e7924354f0a44a8c" providerId="LiveId" clId="{537F8CFF-8437-4DF9-B7F4-23B8232D3EB4}" dt="2020-05-07T21:07:51.335" v="29792"/>
          <ac:spMkLst>
            <pc:docMk/>
            <pc:sldMk cId="532938924" sldId="790"/>
            <ac:spMk id="7" creationId="{732E0BBB-E6DB-4A9E-8152-7292DBC73BDA}"/>
          </ac:spMkLst>
        </pc:spChg>
      </pc:sldChg>
      <pc:sldChg chg="modSp add">
        <pc:chgData name="Thomas Nield" userId="e7924354f0a44a8c" providerId="LiveId" clId="{537F8CFF-8437-4DF9-B7F4-23B8232D3EB4}" dt="2020-05-08T02:03:46.550" v="41887" actId="20577"/>
        <pc:sldMkLst>
          <pc:docMk/>
          <pc:sldMk cId="2028825732" sldId="791"/>
        </pc:sldMkLst>
        <pc:spChg chg="mod">
          <ac:chgData name="Thomas Nield" userId="e7924354f0a44a8c" providerId="LiveId" clId="{537F8CFF-8437-4DF9-B7F4-23B8232D3EB4}" dt="2020-05-08T02:03:46.550" v="41887" actId="20577"/>
          <ac:spMkLst>
            <pc:docMk/>
            <pc:sldMk cId="2028825732" sldId="791"/>
            <ac:spMk id="3" creationId="{4EC84D38-D3E8-4E67-9D21-6A8838359A77}"/>
          </ac:spMkLst>
        </pc:spChg>
      </pc:sldChg>
      <pc:sldChg chg="modSp add del mod ord modAnim">
        <pc:chgData name="Thomas Nield" userId="e7924354f0a44a8c" providerId="LiveId" clId="{537F8CFF-8437-4DF9-B7F4-23B8232D3EB4}" dt="2020-05-08T01:59:54.150" v="41705" actId="2696"/>
        <pc:sldMkLst>
          <pc:docMk/>
          <pc:sldMk cId="3249972586" sldId="791"/>
        </pc:sldMkLst>
        <pc:spChg chg="mod">
          <ac:chgData name="Thomas Nield" userId="e7924354f0a44a8c" providerId="LiveId" clId="{537F8CFF-8437-4DF9-B7F4-23B8232D3EB4}" dt="2020-05-07T21:45:30.877" v="34432" actId="20577"/>
          <ac:spMkLst>
            <pc:docMk/>
            <pc:sldMk cId="3249972586" sldId="791"/>
            <ac:spMk id="2" creationId="{ADAFA91B-ACE1-469E-B2BD-2EB02D16870F}"/>
          </ac:spMkLst>
        </pc:spChg>
        <pc:spChg chg="mod">
          <ac:chgData name="Thomas Nield" userId="e7924354f0a44a8c" providerId="LiveId" clId="{537F8CFF-8437-4DF9-B7F4-23B8232D3EB4}" dt="2020-05-07T21:46:14.286" v="34436" actId="5793"/>
          <ac:spMkLst>
            <pc:docMk/>
            <pc:sldMk cId="3249972586" sldId="791"/>
            <ac:spMk id="3" creationId="{4EC84D38-D3E8-4E67-9D21-6A8838359A77}"/>
          </ac:spMkLst>
        </pc:spChg>
        <pc:spChg chg="mod">
          <ac:chgData name="Thomas Nield" userId="e7924354f0a44a8c" providerId="LiveId" clId="{537F8CFF-8437-4DF9-B7F4-23B8232D3EB4}" dt="2020-05-07T21:24:11.676" v="31092" actId="20577"/>
          <ac:spMkLst>
            <pc:docMk/>
            <pc:sldMk cId="3249972586" sldId="791"/>
            <ac:spMk id="4" creationId="{5BD487DF-FC39-437E-8908-CE3DC21266AE}"/>
          </ac:spMkLst>
        </pc:spChg>
        <pc:picChg chg="mod">
          <ac:chgData name="Thomas Nield" userId="e7924354f0a44a8c" providerId="LiveId" clId="{537F8CFF-8437-4DF9-B7F4-23B8232D3EB4}" dt="2020-05-07T21:17:00.923" v="29809" actId="14826"/>
          <ac:picMkLst>
            <pc:docMk/>
            <pc:sldMk cId="3249972586" sldId="791"/>
            <ac:picMk id="2058" creationId="{4392EBDD-A084-4430-94E7-E8353729E6C0}"/>
          </ac:picMkLst>
        </pc:picChg>
      </pc:sldChg>
      <pc:sldChg chg="addSp delSp modSp new mod addAnim delAnim modAnim">
        <pc:chgData name="Thomas Nield" userId="e7924354f0a44a8c" providerId="LiveId" clId="{537F8CFF-8437-4DF9-B7F4-23B8232D3EB4}" dt="2020-05-08T02:17:30.051" v="42707" actId="27636"/>
        <pc:sldMkLst>
          <pc:docMk/>
          <pc:sldMk cId="4235715355" sldId="792"/>
        </pc:sldMkLst>
        <pc:spChg chg="mod">
          <ac:chgData name="Thomas Nield" userId="e7924354f0a44a8c" providerId="LiveId" clId="{537F8CFF-8437-4DF9-B7F4-23B8232D3EB4}" dt="2020-05-07T21:25:35.756" v="31222" actId="20577"/>
          <ac:spMkLst>
            <pc:docMk/>
            <pc:sldMk cId="4235715355" sldId="792"/>
            <ac:spMk id="2" creationId="{4AFBE942-EA5B-407E-9BE0-E60C2D588944}"/>
          </ac:spMkLst>
        </pc:spChg>
        <pc:spChg chg="del">
          <ac:chgData name="Thomas Nield" userId="e7924354f0a44a8c" providerId="LiveId" clId="{537F8CFF-8437-4DF9-B7F4-23B8232D3EB4}" dt="2020-05-07T21:24:40.816" v="31178" actId="478"/>
          <ac:spMkLst>
            <pc:docMk/>
            <pc:sldMk cId="4235715355" sldId="792"/>
            <ac:spMk id="3" creationId="{44E6BFFD-6D60-472C-9E58-457AD1A3B750}"/>
          </ac:spMkLst>
        </pc:spChg>
        <pc:spChg chg="add mod">
          <ac:chgData name="Thomas Nield" userId="e7924354f0a44a8c" providerId="LiveId" clId="{537F8CFF-8437-4DF9-B7F4-23B8232D3EB4}" dt="2020-05-08T02:17:30.051" v="42707" actId="27636"/>
          <ac:spMkLst>
            <pc:docMk/>
            <pc:sldMk cId="4235715355" sldId="792"/>
            <ac:spMk id="4" creationId="{5792A22E-63A3-4B89-B626-AAE8DF7A5BE7}"/>
          </ac:spMkLst>
        </pc:spChg>
        <pc:picChg chg="add mod">
          <ac:chgData name="Thomas Nield" userId="e7924354f0a44a8c" providerId="LiveId" clId="{537F8CFF-8437-4DF9-B7F4-23B8232D3EB4}" dt="2020-05-07T21:28:41.386" v="32136" actId="14826"/>
          <ac:picMkLst>
            <pc:docMk/>
            <pc:sldMk cId="4235715355" sldId="792"/>
            <ac:picMk id="6" creationId="{DBBC10F3-23E7-4BE6-8CB1-67264A284118}"/>
          </ac:picMkLst>
        </pc:picChg>
      </pc:sldChg>
      <pc:sldChg chg="addSp delSp modSp add mod modAnim">
        <pc:chgData name="Thomas Nield" userId="e7924354f0a44a8c" providerId="LiveId" clId="{537F8CFF-8437-4DF9-B7F4-23B8232D3EB4}" dt="2020-05-08T02:06:52.664" v="42207" actId="20577"/>
        <pc:sldMkLst>
          <pc:docMk/>
          <pc:sldMk cId="2134767163" sldId="793"/>
        </pc:sldMkLst>
        <pc:spChg chg="mod">
          <ac:chgData name="Thomas Nield" userId="e7924354f0a44a8c" providerId="LiveId" clId="{537F8CFF-8437-4DF9-B7F4-23B8232D3EB4}" dt="2020-05-08T02:06:52.664" v="42207" actId="20577"/>
          <ac:spMkLst>
            <pc:docMk/>
            <pc:sldMk cId="2134767163" sldId="793"/>
            <ac:spMk id="4" creationId="{5792A22E-63A3-4B89-B626-AAE8DF7A5BE7}"/>
          </ac:spMkLst>
        </pc:spChg>
        <pc:spChg chg="add del">
          <ac:chgData name="Thomas Nield" userId="e7924354f0a44a8c" providerId="LiveId" clId="{537F8CFF-8437-4DF9-B7F4-23B8232D3EB4}" dt="2020-05-07T21:31:23.786" v="32559"/>
          <ac:spMkLst>
            <pc:docMk/>
            <pc:sldMk cId="2134767163" sldId="793"/>
            <ac:spMk id="5" creationId="{06A9A157-77CF-43CB-97B2-455721E905B5}"/>
          </ac:spMkLst>
        </pc:spChg>
        <pc:spChg chg="add del">
          <ac:chgData name="Thomas Nield" userId="e7924354f0a44a8c" providerId="LiveId" clId="{537F8CFF-8437-4DF9-B7F4-23B8232D3EB4}" dt="2020-05-07T21:31:33.096" v="32565"/>
          <ac:spMkLst>
            <pc:docMk/>
            <pc:sldMk cId="2134767163" sldId="793"/>
            <ac:spMk id="7" creationId="{501E79A5-A071-462B-8DC2-23112578AD34}"/>
          </ac:spMkLst>
        </pc:spChg>
        <pc:picChg chg="add del">
          <ac:chgData name="Thomas Nield" userId="e7924354f0a44a8c" providerId="LiveId" clId="{537F8CFF-8437-4DF9-B7F4-23B8232D3EB4}" dt="2020-05-07T21:29:47.191" v="32364"/>
          <ac:picMkLst>
            <pc:docMk/>
            <pc:sldMk cId="2134767163" sldId="793"/>
            <ac:picMk id="3" creationId="{2306E7B3-9CD0-425E-8390-A1E01A038ED6}"/>
          </ac:picMkLst>
        </pc:picChg>
        <pc:picChg chg="mod">
          <ac:chgData name="Thomas Nield" userId="e7924354f0a44a8c" providerId="LiveId" clId="{537F8CFF-8437-4DF9-B7F4-23B8232D3EB4}" dt="2020-05-07T21:29:49.156" v="32365" actId="14826"/>
          <ac:picMkLst>
            <pc:docMk/>
            <pc:sldMk cId="2134767163" sldId="793"/>
            <ac:picMk id="6" creationId="{DBBC10F3-23E7-4BE6-8CB1-67264A284118}"/>
          </ac:picMkLst>
        </pc:picChg>
      </pc:sldChg>
      <pc:sldChg chg="addSp delSp modSp new mod">
        <pc:chgData name="Thomas Nield" userId="e7924354f0a44a8c" providerId="LiveId" clId="{537F8CFF-8437-4DF9-B7F4-23B8232D3EB4}" dt="2020-05-08T02:07:56.725" v="42257" actId="6549"/>
        <pc:sldMkLst>
          <pc:docMk/>
          <pc:sldMk cId="2169373078" sldId="794"/>
        </pc:sldMkLst>
        <pc:spChg chg="mod">
          <ac:chgData name="Thomas Nield" userId="e7924354f0a44a8c" providerId="LiveId" clId="{537F8CFF-8437-4DF9-B7F4-23B8232D3EB4}" dt="2020-05-07T21:32:20.581" v="32591" actId="20577"/>
          <ac:spMkLst>
            <pc:docMk/>
            <pc:sldMk cId="2169373078" sldId="794"/>
            <ac:spMk id="2" creationId="{8BE37DD4-401F-4419-9720-40C7843B70AF}"/>
          </ac:spMkLst>
        </pc:spChg>
        <pc:spChg chg="mod">
          <ac:chgData name="Thomas Nield" userId="e7924354f0a44a8c" providerId="LiveId" clId="{537F8CFF-8437-4DF9-B7F4-23B8232D3EB4}" dt="2020-05-08T02:07:56.725" v="42257" actId="6549"/>
          <ac:spMkLst>
            <pc:docMk/>
            <pc:sldMk cId="2169373078" sldId="794"/>
            <ac:spMk id="3" creationId="{981B878C-F3C0-4372-8CD2-3922B741D489}"/>
          </ac:spMkLst>
        </pc:spChg>
        <pc:spChg chg="add del">
          <ac:chgData name="Thomas Nield" userId="e7924354f0a44a8c" providerId="LiveId" clId="{537F8CFF-8437-4DF9-B7F4-23B8232D3EB4}" dt="2020-05-07T21:32:38.066" v="32593"/>
          <ac:spMkLst>
            <pc:docMk/>
            <pc:sldMk cId="2169373078" sldId="794"/>
            <ac:spMk id="4" creationId="{72F3809F-A695-487D-B96D-7CD4B9804181}"/>
          </ac:spMkLst>
        </pc:spChg>
        <pc:spChg chg="add mod">
          <ac:chgData name="Thomas Nield" userId="e7924354f0a44a8c" providerId="LiveId" clId="{537F8CFF-8437-4DF9-B7F4-23B8232D3EB4}" dt="2020-05-07T21:34:00.271" v="32787" actId="1076"/>
          <ac:spMkLst>
            <pc:docMk/>
            <pc:sldMk cId="2169373078" sldId="794"/>
            <ac:spMk id="5" creationId="{07494DDA-3A09-4263-B0DE-C93C5ED8F627}"/>
          </ac:spMkLst>
        </pc:spChg>
        <pc:spChg chg="add mod">
          <ac:chgData name="Thomas Nield" userId="e7924354f0a44a8c" providerId="LiveId" clId="{537F8CFF-8437-4DF9-B7F4-23B8232D3EB4}" dt="2020-05-07T21:36:21.726" v="33082" actId="1076"/>
          <ac:spMkLst>
            <pc:docMk/>
            <pc:sldMk cId="2169373078" sldId="794"/>
            <ac:spMk id="8" creationId="{5E5147DE-6A89-418A-B4DB-D49EDE000F19}"/>
          </ac:spMkLst>
        </pc:spChg>
        <pc:picChg chg="add mod">
          <ac:chgData name="Thomas Nield" userId="e7924354f0a44a8c" providerId="LiveId" clId="{537F8CFF-8437-4DF9-B7F4-23B8232D3EB4}" dt="2020-05-07T21:36:21.726" v="33082" actId="1076"/>
          <ac:picMkLst>
            <pc:docMk/>
            <pc:sldMk cId="2169373078" sldId="794"/>
            <ac:picMk id="7" creationId="{1390C676-BE29-4BC3-93A1-825CC1063B64}"/>
          </ac:picMkLst>
        </pc:picChg>
      </pc:sldChg>
      <pc:sldChg chg="addSp modSp new mod">
        <pc:chgData name="Thomas Nield" userId="e7924354f0a44a8c" providerId="LiveId" clId="{537F8CFF-8437-4DF9-B7F4-23B8232D3EB4}" dt="2020-05-14T22:25:27.790" v="67008" actId="20577"/>
        <pc:sldMkLst>
          <pc:docMk/>
          <pc:sldMk cId="2968946730" sldId="795"/>
        </pc:sldMkLst>
        <pc:spChg chg="mod">
          <ac:chgData name="Thomas Nield" userId="e7924354f0a44a8c" providerId="LiveId" clId="{537F8CFF-8437-4DF9-B7F4-23B8232D3EB4}" dt="2020-05-07T21:38:14.021" v="33292" actId="20577"/>
          <ac:spMkLst>
            <pc:docMk/>
            <pc:sldMk cId="2968946730" sldId="795"/>
            <ac:spMk id="2" creationId="{4BD907EE-C4AF-48D0-A152-E5C243BC3015}"/>
          </ac:spMkLst>
        </pc:spChg>
        <pc:spChg chg="mod">
          <ac:chgData name="Thomas Nield" userId="e7924354f0a44a8c" providerId="LiveId" clId="{537F8CFF-8437-4DF9-B7F4-23B8232D3EB4}" dt="2020-05-14T22:25:27.790" v="67008" actId="20577"/>
          <ac:spMkLst>
            <pc:docMk/>
            <pc:sldMk cId="2968946730" sldId="795"/>
            <ac:spMk id="3" creationId="{FCAB0035-1A0D-4534-A64F-0AF28F134029}"/>
          </ac:spMkLst>
        </pc:spChg>
        <pc:picChg chg="add">
          <ac:chgData name="Thomas Nield" userId="e7924354f0a44a8c" providerId="LiveId" clId="{537F8CFF-8437-4DF9-B7F4-23B8232D3EB4}" dt="2020-05-07T21:38:03.106" v="33243"/>
          <ac:picMkLst>
            <pc:docMk/>
            <pc:sldMk cId="2968946730" sldId="795"/>
            <ac:picMk id="4" creationId="{6CD6C31D-9D98-4EC7-A0AE-5A5986B30388}"/>
          </ac:picMkLst>
        </pc:picChg>
      </pc:sldChg>
      <pc:sldChg chg="addSp delSp modSp new mod ord">
        <pc:chgData name="Thomas Nield" userId="e7924354f0a44a8c" providerId="LiveId" clId="{537F8CFF-8437-4DF9-B7F4-23B8232D3EB4}" dt="2020-05-15T19:38:13.985" v="67148" actId="1076"/>
        <pc:sldMkLst>
          <pc:docMk/>
          <pc:sldMk cId="3742646062" sldId="796"/>
        </pc:sldMkLst>
        <pc:spChg chg="mod">
          <ac:chgData name="Thomas Nield" userId="e7924354f0a44a8c" providerId="LiveId" clId="{537F8CFF-8437-4DF9-B7F4-23B8232D3EB4}" dt="2020-05-07T21:42:48.311" v="34327" actId="20577"/>
          <ac:spMkLst>
            <pc:docMk/>
            <pc:sldMk cId="3742646062" sldId="796"/>
            <ac:spMk id="2" creationId="{82E82CE6-2318-4A52-9A5E-D3A47B03AD53}"/>
          </ac:spMkLst>
        </pc:spChg>
        <pc:spChg chg="add mod">
          <ac:chgData name="Thomas Nield" userId="e7924354f0a44a8c" providerId="LiveId" clId="{537F8CFF-8437-4DF9-B7F4-23B8232D3EB4}" dt="2020-05-15T19:38:05.063" v="67141" actId="21"/>
          <ac:spMkLst>
            <pc:docMk/>
            <pc:sldMk cId="3742646062" sldId="796"/>
            <ac:spMk id="3" creationId="{1CF6A427-8193-4370-88A6-17F54F2AB954}"/>
          </ac:spMkLst>
        </pc:spChg>
        <pc:spChg chg="del">
          <ac:chgData name="Thomas Nield" userId="e7924354f0a44a8c" providerId="LiveId" clId="{537F8CFF-8437-4DF9-B7F4-23B8232D3EB4}" dt="2020-05-07T21:43:30.186" v="34328" actId="478"/>
          <ac:spMkLst>
            <pc:docMk/>
            <pc:sldMk cId="3742646062" sldId="796"/>
            <ac:spMk id="3" creationId="{34D2F059-FFB3-4A5E-BD26-CB51DAC83D8E}"/>
          </ac:spMkLst>
        </pc:spChg>
        <pc:spChg chg="add mod">
          <ac:chgData name="Thomas Nield" userId="e7924354f0a44a8c" providerId="LiveId" clId="{537F8CFF-8437-4DF9-B7F4-23B8232D3EB4}" dt="2020-05-15T19:37:55.751" v="67137" actId="20577"/>
          <ac:spMkLst>
            <pc:docMk/>
            <pc:sldMk cId="3742646062" sldId="796"/>
            <ac:spMk id="4" creationId="{6B60514C-D211-4C8F-A114-E91E10227268}"/>
          </ac:spMkLst>
        </pc:spChg>
        <pc:spChg chg="add mod">
          <ac:chgData name="Thomas Nield" userId="e7924354f0a44a8c" providerId="LiveId" clId="{537F8CFF-8437-4DF9-B7F4-23B8232D3EB4}" dt="2020-05-15T19:38:13.985" v="67148" actId="1076"/>
          <ac:spMkLst>
            <pc:docMk/>
            <pc:sldMk cId="3742646062" sldId="796"/>
            <ac:spMk id="5" creationId="{753A1801-908A-412B-A733-D9B17206A375}"/>
          </ac:spMkLst>
        </pc:spChg>
      </pc:sldChg>
      <pc:sldChg chg="modSp add modAnim">
        <pc:chgData name="Thomas Nield" userId="e7924354f0a44a8c" providerId="LiveId" clId="{537F8CFF-8437-4DF9-B7F4-23B8232D3EB4}" dt="2020-05-08T02:04:19.578" v="41889" actId="20577"/>
        <pc:sldMkLst>
          <pc:docMk/>
          <pc:sldMk cId="1490931808" sldId="797"/>
        </pc:sldMkLst>
        <pc:spChg chg="mod">
          <ac:chgData name="Thomas Nield" userId="e7924354f0a44a8c" providerId="LiveId" clId="{537F8CFF-8437-4DF9-B7F4-23B8232D3EB4}" dt="2020-05-08T02:04:18.723" v="41888" actId="20577"/>
          <ac:spMkLst>
            <pc:docMk/>
            <pc:sldMk cId="1490931808" sldId="797"/>
            <ac:spMk id="3" creationId="{4EC84D38-D3E8-4E67-9D21-6A8838359A77}"/>
          </ac:spMkLst>
        </pc:spChg>
      </pc:sldChg>
      <pc:sldChg chg="modSp add del mod modAnim">
        <pc:chgData name="Thomas Nield" userId="e7924354f0a44a8c" providerId="LiveId" clId="{537F8CFF-8437-4DF9-B7F4-23B8232D3EB4}" dt="2020-05-08T01:59:54.150" v="41705" actId="2696"/>
        <pc:sldMkLst>
          <pc:docMk/>
          <pc:sldMk cId="2198816788" sldId="797"/>
        </pc:sldMkLst>
        <pc:spChg chg="mod">
          <ac:chgData name="Thomas Nield" userId="e7924354f0a44a8c" providerId="LiveId" clId="{537F8CFF-8437-4DF9-B7F4-23B8232D3EB4}" dt="2020-05-07T22:48:07.004" v="38934" actId="20577"/>
          <ac:spMkLst>
            <pc:docMk/>
            <pc:sldMk cId="2198816788" sldId="797"/>
            <ac:spMk id="3" creationId="{4EC84D38-D3E8-4E67-9D21-6A8838359A77}"/>
          </ac:spMkLst>
        </pc:spChg>
        <pc:spChg chg="mod">
          <ac:chgData name="Thomas Nield" userId="e7924354f0a44a8c" providerId="LiveId" clId="{537F8CFF-8437-4DF9-B7F4-23B8232D3EB4}" dt="2020-05-07T21:47:59.336" v="34443" actId="20577"/>
          <ac:spMkLst>
            <pc:docMk/>
            <pc:sldMk cId="2198816788" sldId="797"/>
            <ac:spMk id="4" creationId="{5BD487DF-FC39-437E-8908-CE3DC21266AE}"/>
          </ac:spMkLst>
        </pc:spChg>
        <pc:picChg chg="mod">
          <ac:chgData name="Thomas Nield" userId="e7924354f0a44a8c" providerId="LiveId" clId="{537F8CFF-8437-4DF9-B7F4-23B8232D3EB4}" dt="2020-05-07T21:47:50.066" v="34441" actId="14826"/>
          <ac:picMkLst>
            <pc:docMk/>
            <pc:sldMk cId="2198816788" sldId="797"/>
            <ac:picMk id="2058" creationId="{4392EBDD-A084-4430-94E7-E8353729E6C0}"/>
          </ac:picMkLst>
        </pc:picChg>
      </pc:sldChg>
      <pc:sldChg chg="addSp delSp modSp new del mod">
        <pc:chgData name="Thomas Nield" userId="e7924354f0a44a8c" providerId="LiveId" clId="{537F8CFF-8437-4DF9-B7F4-23B8232D3EB4}" dt="2020-05-20T19:33:18.756" v="67203" actId="2696"/>
        <pc:sldMkLst>
          <pc:docMk/>
          <pc:sldMk cId="3203141196" sldId="798"/>
        </pc:sldMkLst>
        <pc:spChg chg="mod">
          <ac:chgData name="Thomas Nield" userId="e7924354f0a44a8c" providerId="LiveId" clId="{537F8CFF-8437-4DF9-B7F4-23B8232D3EB4}" dt="2020-05-07T21:54:27.901" v="35543" actId="20577"/>
          <ac:spMkLst>
            <pc:docMk/>
            <pc:sldMk cId="3203141196" sldId="798"/>
            <ac:spMk id="2" creationId="{FD63DA8A-AF80-493F-B287-B31CBF10AAF3}"/>
          </ac:spMkLst>
        </pc:spChg>
        <pc:spChg chg="mod">
          <ac:chgData name="Thomas Nield" userId="e7924354f0a44a8c" providerId="LiveId" clId="{537F8CFF-8437-4DF9-B7F4-23B8232D3EB4}" dt="2020-05-08T02:13:55.553" v="42277" actId="14100"/>
          <ac:spMkLst>
            <pc:docMk/>
            <pc:sldMk cId="3203141196" sldId="798"/>
            <ac:spMk id="3" creationId="{4C519868-4ED6-4FC6-923F-5DD7DE1BC884}"/>
          </ac:spMkLst>
        </pc:spChg>
        <pc:spChg chg="add del">
          <ac:chgData name="Thomas Nield" userId="e7924354f0a44a8c" providerId="LiveId" clId="{537F8CFF-8437-4DF9-B7F4-23B8232D3EB4}" dt="2020-05-07T21:57:31.601" v="35809" actId="21"/>
          <ac:spMkLst>
            <pc:docMk/>
            <pc:sldMk cId="3203141196" sldId="798"/>
            <ac:spMk id="4" creationId="{829555FE-8F15-4D8D-80C7-429F09718456}"/>
          </ac:spMkLst>
        </pc:spChg>
      </pc:sldChg>
      <pc:sldChg chg="addSp delSp modSp add del mod">
        <pc:chgData name="Thomas Nield" userId="e7924354f0a44a8c" providerId="LiveId" clId="{537F8CFF-8437-4DF9-B7F4-23B8232D3EB4}" dt="2020-05-20T19:33:18.756" v="67203" actId="2696"/>
        <pc:sldMkLst>
          <pc:docMk/>
          <pc:sldMk cId="1243662859" sldId="799"/>
        </pc:sldMkLst>
        <pc:spChg chg="mod">
          <ac:chgData name="Thomas Nield" userId="e7924354f0a44a8c" providerId="LiveId" clId="{537F8CFF-8437-4DF9-B7F4-23B8232D3EB4}" dt="2020-05-08T02:14:58.956" v="42331" actId="20577"/>
          <ac:spMkLst>
            <pc:docMk/>
            <pc:sldMk cId="1243662859" sldId="799"/>
            <ac:spMk id="3" creationId="{4C519868-4ED6-4FC6-923F-5DD7DE1BC884}"/>
          </ac:spMkLst>
        </pc:spChg>
        <pc:spChg chg="add del">
          <ac:chgData name="Thomas Nield" userId="e7924354f0a44a8c" providerId="LiveId" clId="{537F8CFF-8437-4DF9-B7F4-23B8232D3EB4}" dt="2020-05-07T21:57:23.916" v="35807"/>
          <ac:spMkLst>
            <pc:docMk/>
            <pc:sldMk cId="1243662859" sldId="799"/>
            <ac:spMk id="4" creationId="{FEDB5393-252E-413E-B355-390AD7EC015D}"/>
          </ac:spMkLst>
        </pc:spChg>
        <pc:spChg chg="add mod">
          <ac:chgData name="Thomas Nield" userId="e7924354f0a44a8c" providerId="LiveId" clId="{537F8CFF-8437-4DF9-B7F4-23B8232D3EB4}" dt="2020-05-07T22:45:10.666" v="38918" actId="404"/>
          <ac:spMkLst>
            <pc:docMk/>
            <pc:sldMk cId="1243662859" sldId="799"/>
            <ac:spMk id="5" creationId="{D282D384-AB11-46B4-B2E3-AB8C29CC8562}"/>
          </ac:spMkLst>
        </pc:spChg>
        <pc:spChg chg="add mod">
          <ac:chgData name="Thomas Nield" userId="e7924354f0a44a8c" providerId="LiveId" clId="{537F8CFF-8437-4DF9-B7F4-23B8232D3EB4}" dt="2020-05-15T19:38:32.804" v="67155" actId="20577"/>
          <ac:spMkLst>
            <pc:docMk/>
            <pc:sldMk cId="1243662859" sldId="799"/>
            <ac:spMk id="6" creationId="{BE9B549A-A9A7-421B-9D43-A09DBF8DC173}"/>
          </ac:spMkLst>
        </pc:spChg>
        <pc:picChg chg="add mod">
          <ac:chgData name="Thomas Nield" userId="e7924354f0a44a8c" providerId="LiveId" clId="{537F8CFF-8437-4DF9-B7F4-23B8232D3EB4}" dt="2020-05-07T21:56:50.777" v="35773" actId="1076"/>
          <ac:picMkLst>
            <pc:docMk/>
            <pc:sldMk cId="1243662859" sldId="799"/>
            <ac:picMk id="11266" creationId="{72CB82AE-C1DD-476B-BA82-0BE22A6FC67A}"/>
          </ac:picMkLst>
        </pc:picChg>
      </pc:sldChg>
      <pc:sldChg chg="modSp add del mod">
        <pc:chgData name="Thomas Nield" userId="e7924354f0a44a8c" providerId="LiveId" clId="{537F8CFF-8437-4DF9-B7F4-23B8232D3EB4}" dt="2020-05-20T19:35:03.717" v="67289" actId="2696"/>
        <pc:sldMkLst>
          <pc:docMk/>
          <pc:sldMk cId="2310587945" sldId="800"/>
        </pc:sldMkLst>
        <pc:spChg chg="mod">
          <ac:chgData name="Thomas Nield" userId="e7924354f0a44a8c" providerId="LiveId" clId="{537F8CFF-8437-4DF9-B7F4-23B8232D3EB4}" dt="2020-05-20T19:34:05.665" v="67275" actId="20577"/>
          <ac:spMkLst>
            <pc:docMk/>
            <pc:sldMk cId="2310587945" sldId="800"/>
            <ac:spMk id="2" creationId="{FD63DA8A-AF80-493F-B287-B31CBF10AAF3}"/>
          </ac:spMkLst>
        </pc:spChg>
        <pc:spChg chg="mod">
          <ac:chgData name="Thomas Nield" userId="e7924354f0a44a8c" providerId="LiveId" clId="{537F8CFF-8437-4DF9-B7F4-23B8232D3EB4}" dt="2020-05-20T19:33:52.374" v="67270" actId="20577"/>
          <ac:spMkLst>
            <pc:docMk/>
            <pc:sldMk cId="2310587945" sldId="800"/>
            <ac:spMk id="3" creationId="{4C519868-4ED6-4FC6-923F-5DD7DE1BC884}"/>
          </ac:spMkLst>
        </pc:spChg>
      </pc:sldChg>
      <pc:sldChg chg="add del">
        <pc:chgData name="Thomas Nield" userId="e7924354f0a44a8c" providerId="LiveId" clId="{537F8CFF-8437-4DF9-B7F4-23B8232D3EB4}" dt="2020-05-07T22:00:39.801" v="36012"/>
        <pc:sldMkLst>
          <pc:docMk/>
          <pc:sldMk cId="1459355199" sldId="801"/>
        </pc:sldMkLst>
      </pc:sldChg>
      <pc:sldChg chg="addSp delSp modSp add del mod">
        <pc:chgData name="Thomas Nield" userId="e7924354f0a44a8c" providerId="LiveId" clId="{537F8CFF-8437-4DF9-B7F4-23B8232D3EB4}" dt="2020-05-20T19:35:03.717" v="67289" actId="2696"/>
        <pc:sldMkLst>
          <pc:docMk/>
          <pc:sldMk cId="2999259983" sldId="801"/>
        </pc:sldMkLst>
        <pc:spChg chg="add del mod">
          <ac:chgData name="Thomas Nield" userId="e7924354f0a44a8c" providerId="LiveId" clId="{537F8CFF-8437-4DF9-B7F4-23B8232D3EB4}" dt="2020-05-20T19:34:02.168" v="67273" actId="20577"/>
          <ac:spMkLst>
            <pc:docMk/>
            <pc:sldMk cId="2999259983" sldId="801"/>
            <ac:spMk id="2" creationId="{FD63DA8A-AF80-493F-B287-B31CBF10AAF3}"/>
          </ac:spMkLst>
        </pc:spChg>
        <pc:spChg chg="add del mod">
          <ac:chgData name="Thomas Nield" userId="e7924354f0a44a8c" providerId="LiveId" clId="{537F8CFF-8437-4DF9-B7F4-23B8232D3EB4}" dt="2020-05-20T19:33:56.807" v="67271"/>
          <ac:spMkLst>
            <pc:docMk/>
            <pc:sldMk cId="2999259983" sldId="801"/>
            <ac:spMk id="3" creationId="{4C519868-4ED6-4FC6-923F-5DD7DE1BC884}"/>
          </ac:spMkLst>
        </pc:spChg>
        <pc:spChg chg="add del mod">
          <ac:chgData name="Thomas Nield" userId="e7924354f0a44a8c" providerId="LiveId" clId="{537F8CFF-8437-4DF9-B7F4-23B8232D3EB4}" dt="2020-05-07T22:02:18.946" v="36056"/>
          <ac:spMkLst>
            <pc:docMk/>
            <pc:sldMk cId="2999259983" sldId="801"/>
            <ac:spMk id="4" creationId="{3CFE13EB-28B1-4A70-BDE5-3ED3BD3FC28E}"/>
          </ac:spMkLst>
        </pc:spChg>
        <pc:spChg chg="add del mod">
          <ac:chgData name="Thomas Nield" userId="e7924354f0a44a8c" providerId="LiveId" clId="{537F8CFF-8437-4DF9-B7F4-23B8232D3EB4}" dt="2020-05-07T22:01:51.836" v="36025" actId="21"/>
          <ac:spMkLst>
            <pc:docMk/>
            <pc:sldMk cId="2999259983" sldId="801"/>
            <ac:spMk id="5" creationId="{827C62D8-83B4-416D-A652-D3F7F78F7D2A}"/>
          </ac:spMkLst>
        </pc:spChg>
        <pc:spChg chg="add del mod">
          <ac:chgData name="Thomas Nield" userId="e7924354f0a44a8c" providerId="LiveId" clId="{537F8CFF-8437-4DF9-B7F4-23B8232D3EB4}" dt="2020-05-07T22:01:51.836" v="36025" actId="21"/>
          <ac:spMkLst>
            <pc:docMk/>
            <pc:sldMk cId="2999259983" sldId="801"/>
            <ac:spMk id="6" creationId="{B869AFBD-3F8F-497E-B8A9-6A7AB68EB401}"/>
          </ac:spMkLst>
        </pc:spChg>
        <pc:spChg chg="add mod">
          <ac:chgData name="Thomas Nield" userId="e7924354f0a44a8c" providerId="LiveId" clId="{537F8CFF-8437-4DF9-B7F4-23B8232D3EB4}" dt="2020-05-07T22:45:37.425" v="38926" actId="1076"/>
          <ac:spMkLst>
            <pc:docMk/>
            <pc:sldMk cId="2999259983" sldId="801"/>
            <ac:spMk id="7" creationId="{66CBEBB5-16C9-4E0D-83B1-926C22A1D945}"/>
          </ac:spMkLst>
        </pc:spChg>
        <pc:spChg chg="add mod">
          <ac:chgData name="Thomas Nield" userId="e7924354f0a44a8c" providerId="LiveId" clId="{537F8CFF-8437-4DF9-B7F4-23B8232D3EB4}" dt="2020-05-15T19:38:54.973" v="67164" actId="20577"/>
          <ac:spMkLst>
            <pc:docMk/>
            <pc:sldMk cId="2999259983" sldId="801"/>
            <ac:spMk id="8" creationId="{A4552E55-4A40-495B-933A-3965A63F5E55}"/>
          </ac:spMkLst>
        </pc:spChg>
        <pc:picChg chg="add del mod">
          <ac:chgData name="Thomas Nield" userId="e7924354f0a44a8c" providerId="LiveId" clId="{537F8CFF-8437-4DF9-B7F4-23B8232D3EB4}" dt="2020-05-07T22:45:22.490" v="38921" actId="1076"/>
          <ac:picMkLst>
            <pc:docMk/>
            <pc:sldMk cId="2999259983" sldId="801"/>
            <ac:picMk id="12290" creationId="{77CCEBB3-BFD6-4CB1-A409-1D38F7BF0F3B}"/>
          </ac:picMkLst>
        </pc:picChg>
      </pc:sldChg>
      <pc:sldChg chg="addSp delSp modSp add mod">
        <pc:chgData name="Thomas Nield" userId="e7924354f0a44a8c" providerId="LiveId" clId="{537F8CFF-8437-4DF9-B7F4-23B8232D3EB4}" dt="2020-05-20T19:35:06.838" v="67291" actId="20577"/>
        <pc:sldMkLst>
          <pc:docMk/>
          <pc:sldMk cId="2718740642" sldId="802"/>
        </pc:sldMkLst>
        <pc:spChg chg="mod">
          <ac:chgData name="Thomas Nield" userId="e7924354f0a44a8c" providerId="LiveId" clId="{537F8CFF-8437-4DF9-B7F4-23B8232D3EB4}" dt="2020-05-20T19:35:06.838" v="67291" actId="20577"/>
          <ac:spMkLst>
            <pc:docMk/>
            <pc:sldMk cId="2718740642" sldId="802"/>
            <ac:spMk id="2" creationId="{FD63DA8A-AF80-493F-B287-B31CBF10AAF3}"/>
          </ac:spMkLst>
        </pc:spChg>
        <pc:spChg chg="mod">
          <ac:chgData name="Thomas Nield" userId="e7924354f0a44a8c" providerId="LiveId" clId="{537F8CFF-8437-4DF9-B7F4-23B8232D3EB4}" dt="2020-05-20T19:34:21.725" v="67279"/>
          <ac:spMkLst>
            <pc:docMk/>
            <pc:sldMk cId="2718740642" sldId="802"/>
            <ac:spMk id="3" creationId="{4C519868-4ED6-4FC6-923F-5DD7DE1BC884}"/>
          </ac:spMkLst>
        </pc:spChg>
        <pc:spChg chg="del">
          <ac:chgData name="Thomas Nield" userId="e7924354f0a44a8c" providerId="LiveId" clId="{537F8CFF-8437-4DF9-B7F4-23B8232D3EB4}" dt="2020-05-07T22:03:49.326" v="36257" actId="478"/>
          <ac:spMkLst>
            <pc:docMk/>
            <pc:sldMk cId="2718740642" sldId="802"/>
            <ac:spMk id="8" creationId="{A4552E55-4A40-495B-933A-3965A63F5E55}"/>
          </ac:spMkLst>
        </pc:spChg>
        <pc:picChg chg="add mod">
          <ac:chgData name="Thomas Nield" userId="e7924354f0a44a8c" providerId="LiveId" clId="{537F8CFF-8437-4DF9-B7F4-23B8232D3EB4}" dt="2020-05-07T22:41:51.013" v="38899" actId="14826"/>
          <ac:picMkLst>
            <pc:docMk/>
            <pc:sldMk cId="2718740642" sldId="802"/>
            <ac:picMk id="6" creationId="{ABCBD9BF-8385-457B-87A9-3BD09E721C7B}"/>
          </ac:picMkLst>
        </pc:picChg>
        <pc:picChg chg="del">
          <ac:chgData name="Thomas Nield" userId="e7924354f0a44a8c" providerId="LiveId" clId="{537F8CFF-8437-4DF9-B7F4-23B8232D3EB4}" dt="2020-05-07T22:03:50.526" v="36258" actId="478"/>
          <ac:picMkLst>
            <pc:docMk/>
            <pc:sldMk cId="2718740642" sldId="802"/>
            <ac:picMk id="12290" creationId="{77CCEBB3-BFD6-4CB1-A409-1D38F7BF0F3B}"/>
          </ac:picMkLst>
        </pc:picChg>
      </pc:sldChg>
      <pc:sldChg chg="addSp delSp modSp add mod">
        <pc:chgData name="Thomas Nield" userId="e7924354f0a44a8c" providerId="LiveId" clId="{537F8CFF-8437-4DF9-B7F4-23B8232D3EB4}" dt="2020-05-20T19:35:12.587" v="67293" actId="6549"/>
        <pc:sldMkLst>
          <pc:docMk/>
          <pc:sldMk cId="1768690738" sldId="803"/>
        </pc:sldMkLst>
        <pc:spChg chg="mod">
          <ac:chgData name="Thomas Nield" userId="e7924354f0a44a8c" providerId="LiveId" clId="{537F8CFF-8437-4DF9-B7F4-23B8232D3EB4}" dt="2020-05-20T19:35:12.587" v="67293" actId="6549"/>
          <ac:spMkLst>
            <pc:docMk/>
            <pc:sldMk cId="1768690738" sldId="803"/>
            <ac:spMk id="2" creationId="{FD63DA8A-AF80-493F-B287-B31CBF10AAF3}"/>
          </ac:spMkLst>
        </pc:spChg>
        <pc:spChg chg="mod">
          <ac:chgData name="Thomas Nield" userId="e7924354f0a44a8c" providerId="LiveId" clId="{537F8CFF-8437-4DF9-B7F4-23B8232D3EB4}" dt="2020-05-20T19:34:27.309" v="67281"/>
          <ac:spMkLst>
            <pc:docMk/>
            <pc:sldMk cId="1768690738" sldId="803"/>
            <ac:spMk id="3" creationId="{4C519868-4ED6-4FC6-923F-5DD7DE1BC884}"/>
          </ac:spMkLst>
        </pc:spChg>
        <pc:spChg chg="add del">
          <ac:chgData name="Thomas Nield" userId="e7924354f0a44a8c" providerId="LiveId" clId="{537F8CFF-8437-4DF9-B7F4-23B8232D3EB4}" dt="2020-05-15T19:37:31.606" v="67050"/>
          <ac:spMkLst>
            <pc:docMk/>
            <pc:sldMk cId="1768690738" sldId="803"/>
            <ac:spMk id="4" creationId="{65512563-8095-4C37-B343-8AF54026DE03}"/>
          </ac:spMkLst>
        </pc:spChg>
        <pc:spChg chg="add mod">
          <ac:chgData name="Thomas Nield" userId="e7924354f0a44a8c" providerId="LiveId" clId="{537F8CFF-8437-4DF9-B7F4-23B8232D3EB4}" dt="2020-05-20T19:34:31.906" v="67282" actId="1076"/>
          <ac:spMkLst>
            <pc:docMk/>
            <pc:sldMk cId="1768690738" sldId="803"/>
            <ac:spMk id="6" creationId="{2FC5F457-5F83-4300-9DBF-EF40523FD50B}"/>
          </ac:spMkLst>
        </pc:spChg>
        <pc:spChg chg="del mod">
          <ac:chgData name="Thomas Nield" userId="e7924354f0a44a8c" providerId="LiveId" clId="{537F8CFF-8437-4DF9-B7F4-23B8232D3EB4}" dt="2020-05-07T22:42:04.763" v="38907" actId="478"/>
          <ac:spMkLst>
            <pc:docMk/>
            <pc:sldMk cId="1768690738" sldId="803"/>
            <ac:spMk id="8" creationId="{A4552E55-4A40-495B-933A-3965A63F5E55}"/>
          </ac:spMkLst>
        </pc:spChg>
        <pc:picChg chg="mod">
          <ac:chgData name="Thomas Nield" userId="e7924354f0a44a8c" providerId="LiveId" clId="{537F8CFF-8437-4DF9-B7F4-23B8232D3EB4}" dt="2020-05-07T22:42:55.010" v="38911" actId="14826"/>
          <ac:picMkLst>
            <pc:docMk/>
            <pc:sldMk cId="1768690738" sldId="803"/>
            <ac:picMk id="12290" creationId="{77CCEBB3-BFD6-4CB1-A409-1D38F7BF0F3B}"/>
          </ac:picMkLst>
        </pc:picChg>
      </pc:sldChg>
      <pc:sldChg chg="addSp delSp modSp add mod">
        <pc:chgData name="Thomas Nield" userId="e7924354f0a44a8c" providerId="LiveId" clId="{537F8CFF-8437-4DF9-B7F4-23B8232D3EB4}" dt="2020-05-20T19:35:21.437" v="67295" actId="20577"/>
        <pc:sldMkLst>
          <pc:docMk/>
          <pc:sldMk cId="1659791363" sldId="804"/>
        </pc:sldMkLst>
        <pc:spChg chg="mod">
          <ac:chgData name="Thomas Nield" userId="e7924354f0a44a8c" providerId="LiveId" clId="{537F8CFF-8437-4DF9-B7F4-23B8232D3EB4}" dt="2020-05-20T19:35:21.437" v="67295" actId="20577"/>
          <ac:spMkLst>
            <pc:docMk/>
            <pc:sldMk cId="1659791363" sldId="804"/>
            <ac:spMk id="2" creationId="{FD63DA8A-AF80-493F-B287-B31CBF10AAF3}"/>
          </ac:spMkLst>
        </pc:spChg>
        <pc:spChg chg="del mod">
          <ac:chgData name="Thomas Nield" userId="e7924354f0a44a8c" providerId="LiveId" clId="{537F8CFF-8437-4DF9-B7F4-23B8232D3EB4}" dt="2020-05-07T22:20:42.149" v="38094" actId="478"/>
          <ac:spMkLst>
            <pc:docMk/>
            <pc:sldMk cId="1659791363" sldId="804"/>
            <ac:spMk id="3" creationId="{4C519868-4ED6-4FC6-923F-5DD7DE1BC884}"/>
          </ac:spMkLst>
        </pc:spChg>
        <pc:spChg chg="add del mod">
          <ac:chgData name="Thomas Nield" userId="e7924354f0a44a8c" providerId="LiveId" clId="{537F8CFF-8437-4DF9-B7F4-23B8232D3EB4}" dt="2020-05-07T22:20:44.919" v="38097" actId="478"/>
          <ac:spMkLst>
            <pc:docMk/>
            <pc:sldMk cId="1659791363" sldId="804"/>
            <ac:spMk id="7" creationId="{1351EC86-8C7C-4E6E-B010-D50B6AB70BFA}"/>
          </ac:spMkLst>
        </pc:spChg>
        <pc:spChg chg="add del">
          <ac:chgData name="Thomas Nield" userId="e7924354f0a44a8c" providerId="LiveId" clId="{537F8CFF-8437-4DF9-B7F4-23B8232D3EB4}" dt="2020-05-07T22:20:43.869" v="38096"/>
          <ac:spMkLst>
            <pc:docMk/>
            <pc:sldMk cId="1659791363" sldId="804"/>
            <ac:spMk id="8" creationId="{8FBCCC37-FBC2-4315-8CFC-3DF227365AFC}"/>
          </ac:spMkLst>
        </pc:spChg>
        <pc:spChg chg="add mod">
          <ac:chgData name="Thomas Nield" userId="e7924354f0a44a8c" providerId="LiveId" clId="{537F8CFF-8437-4DF9-B7F4-23B8232D3EB4}" dt="2020-05-07T22:40:11.642" v="38895" actId="6549"/>
          <ac:spMkLst>
            <pc:docMk/>
            <pc:sldMk cId="1659791363" sldId="804"/>
            <ac:spMk id="9" creationId="{B1EAD47E-E456-4E55-A7DB-83D2EF044821}"/>
          </ac:spMkLst>
        </pc:spChg>
        <pc:spChg chg="add mod">
          <ac:chgData name="Thomas Nield" userId="e7924354f0a44a8c" providerId="LiveId" clId="{537F8CFF-8437-4DF9-B7F4-23B8232D3EB4}" dt="2020-05-07T22:40:03.935" v="38894" actId="1076"/>
          <ac:spMkLst>
            <pc:docMk/>
            <pc:sldMk cId="1659791363" sldId="804"/>
            <ac:spMk id="14" creationId="{5A044EE9-BC7B-4F6A-AA4C-2BDCC4271231}"/>
          </ac:spMkLst>
        </pc:spChg>
        <pc:picChg chg="add del mod">
          <ac:chgData name="Thomas Nield" userId="e7924354f0a44a8c" providerId="LiveId" clId="{537F8CFF-8437-4DF9-B7F4-23B8232D3EB4}" dt="2020-05-07T22:12:44.089" v="37179" actId="21"/>
          <ac:picMkLst>
            <pc:docMk/>
            <pc:sldMk cId="1659791363" sldId="804"/>
            <ac:picMk id="5" creationId="{CAA82191-9073-4E23-9D43-E57AF8D9AE7B}"/>
          </ac:picMkLst>
        </pc:picChg>
        <pc:picChg chg="add del mod">
          <ac:chgData name="Thomas Nield" userId="e7924354f0a44a8c" providerId="LiveId" clId="{537F8CFF-8437-4DF9-B7F4-23B8232D3EB4}" dt="2020-05-07T22:35:06.485" v="38665" actId="21"/>
          <ac:picMkLst>
            <pc:docMk/>
            <pc:sldMk cId="1659791363" sldId="804"/>
            <ac:picMk id="11" creationId="{82182067-1D91-41FA-A08A-9E4CB25AAA19}"/>
          </ac:picMkLst>
        </pc:picChg>
        <pc:picChg chg="add mod">
          <ac:chgData name="Thomas Nield" userId="e7924354f0a44a8c" providerId="LiveId" clId="{537F8CFF-8437-4DF9-B7F4-23B8232D3EB4}" dt="2020-05-07T22:39:58.509" v="38893" actId="14100"/>
          <ac:picMkLst>
            <pc:docMk/>
            <pc:sldMk cId="1659791363" sldId="804"/>
            <ac:picMk id="13" creationId="{4DC1B852-72EF-46D6-B301-550DE6774378}"/>
          </ac:picMkLst>
        </pc:picChg>
      </pc:sldChg>
      <pc:sldChg chg="addSp delSp modSp add del mod">
        <pc:chgData name="Thomas Nield" userId="e7924354f0a44a8c" providerId="LiveId" clId="{537F8CFF-8437-4DF9-B7F4-23B8232D3EB4}" dt="2020-05-07T22:35:13.779" v="38667" actId="2696"/>
        <pc:sldMkLst>
          <pc:docMk/>
          <pc:sldMk cId="2724011157" sldId="805"/>
        </pc:sldMkLst>
        <pc:spChg chg="mod">
          <ac:chgData name="Thomas Nield" userId="e7924354f0a44a8c" providerId="LiveId" clId="{537F8CFF-8437-4DF9-B7F4-23B8232D3EB4}" dt="2020-05-07T22:25:32.878" v="38417" actId="20577"/>
          <ac:spMkLst>
            <pc:docMk/>
            <pc:sldMk cId="2724011157" sldId="805"/>
            <ac:spMk id="3" creationId="{4C519868-4ED6-4FC6-923F-5DD7DE1BC884}"/>
          </ac:spMkLst>
        </pc:spChg>
        <pc:spChg chg="add mod">
          <ac:chgData name="Thomas Nield" userId="e7924354f0a44a8c" providerId="LiveId" clId="{537F8CFF-8437-4DF9-B7F4-23B8232D3EB4}" dt="2020-05-07T22:21:38.626" v="38291" actId="1076"/>
          <ac:spMkLst>
            <pc:docMk/>
            <pc:sldMk cId="2724011157" sldId="805"/>
            <ac:spMk id="5" creationId="{D3C2921F-6B23-405E-B8DF-DED2F256860D}"/>
          </ac:spMkLst>
        </pc:spChg>
        <pc:picChg chg="add del mod">
          <ac:chgData name="Thomas Nield" userId="e7924354f0a44a8c" providerId="LiveId" clId="{537F8CFF-8437-4DF9-B7F4-23B8232D3EB4}" dt="2020-05-07T22:19:09.939" v="37555" actId="478"/>
          <ac:picMkLst>
            <pc:docMk/>
            <pc:sldMk cId="2724011157" sldId="805"/>
            <ac:picMk id="4" creationId="{3F70C4BF-F528-4FF8-B95E-AEE42A9308B2}"/>
          </ac:picMkLst>
        </pc:picChg>
      </pc:sldChg>
      <pc:sldChg chg="addSp delSp modSp add mod">
        <pc:chgData name="Thomas Nield" userId="e7924354f0a44a8c" providerId="LiveId" clId="{537F8CFF-8437-4DF9-B7F4-23B8232D3EB4}" dt="2020-05-20T19:39:11.661" v="67837" actId="20577"/>
        <pc:sldMkLst>
          <pc:docMk/>
          <pc:sldMk cId="2400170487" sldId="806"/>
        </pc:sldMkLst>
        <pc:spChg chg="mod">
          <ac:chgData name="Thomas Nield" userId="e7924354f0a44a8c" providerId="LiveId" clId="{537F8CFF-8437-4DF9-B7F4-23B8232D3EB4}" dt="2020-05-20T19:35:29.247" v="67297" actId="20577"/>
          <ac:spMkLst>
            <pc:docMk/>
            <pc:sldMk cId="2400170487" sldId="806"/>
            <ac:spMk id="2" creationId="{FD63DA8A-AF80-493F-B287-B31CBF10AAF3}"/>
          </ac:spMkLst>
        </pc:spChg>
        <pc:spChg chg="add mod">
          <ac:chgData name="Thomas Nield" userId="e7924354f0a44a8c" providerId="LiveId" clId="{537F8CFF-8437-4DF9-B7F4-23B8232D3EB4}" dt="2020-05-20T19:39:11.661" v="67837" actId="20577"/>
          <ac:spMkLst>
            <pc:docMk/>
            <pc:sldMk cId="2400170487" sldId="806"/>
            <ac:spMk id="3" creationId="{EAADC108-4518-404A-9A3F-C70CEA5EB063}"/>
          </ac:spMkLst>
        </pc:spChg>
        <pc:spChg chg="add del mod">
          <ac:chgData name="Thomas Nield" userId="e7924354f0a44a8c" providerId="LiveId" clId="{537F8CFF-8437-4DF9-B7F4-23B8232D3EB4}" dt="2020-05-07T22:36:32.316" v="38682" actId="21"/>
          <ac:spMkLst>
            <pc:docMk/>
            <pc:sldMk cId="2400170487" sldId="806"/>
            <ac:spMk id="5" creationId="{86A7F652-1A23-4799-8637-ABC80D110589}"/>
          </ac:spMkLst>
        </pc:spChg>
        <pc:spChg chg="mod">
          <ac:chgData name="Thomas Nield" userId="e7924354f0a44a8c" providerId="LiveId" clId="{537F8CFF-8437-4DF9-B7F4-23B8232D3EB4}" dt="2020-05-20T19:38:51.758" v="67823" actId="20577"/>
          <ac:spMkLst>
            <pc:docMk/>
            <pc:sldMk cId="2400170487" sldId="806"/>
            <ac:spMk id="9" creationId="{B1EAD47E-E456-4E55-A7DB-83D2EF044821}"/>
          </ac:spMkLst>
        </pc:spChg>
        <pc:picChg chg="add mod ord">
          <ac:chgData name="Thomas Nield" userId="e7924354f0a44a8c" providerId="LiveId" clId="{537F8CFF-8437-4DF9-B7F4-23B8232D3EB4}" dt="2020-05-08T02:12:25.166" v="42274" actId="14100"/>
          <ac:picMkLst>
            <pc:docMk/>
            <pc:sldMk cId="2400170487" sldId="806"/>
            <ac:picMk id="4" creationId="{A4D61CC8-BA8C-416E-B85F-60B75AB93FEB}"/>
          </ac:picMkLst>
        </pc:picChg>
      </pc:sldChg>
      <pc:sldChg chg="addSp delSp modSp add del mod">
        <pc:chgData name="Thomas Nield" userId="e7924354f0a44a8c" providerId="LiveId" clId="{537F8CFF-8437-4DF9-B7F4-23B8232D3EB4}" dt="2020-05-20T19:38:18.097" v="67727" actId="2696"/>
        <pc:sldMkLst>
          <pc:docMk/>
          <pc:sldMk cId="4123236216" sldId="807"/>
        </pc:sldMkLst>
        <pc:spChg chg="del">
          <ac:chgData name="Thomas Nield" userId="e7924354f0a44a8c" providerId="LiveId" clId="{537F8CFF-8437-4DF9-B7F4-23B8232D3EB4}" dt="2020-05-07T22:36:43.077" v="38686" actId="478"/>
          <ac:spMkLst>
            <pc:docMk/>
            <pc:sldMk cId="4123236216" sldId="807"/>
            <ac:spMk id="3" creationId="{EAADC108-4518-404A-9A3F-C70CEA5EB063}"/>
          </ac:spMkLst>
        </pc:spChg>
        <pc:spChg chg="add mod">
          <ac:chgData name="Thomas Nield" userId="e7924354f0a44a8c" providerId="LiveId" clId="{537F8CFF-8437-4DF9-B7F4-23B8232D3EB4}" dt="2020-05-07T22:38:13.894" v="38798" actId="1076"/>
          <ac:spMkLst>
            <pc:docMk/>
            <pc:sldMk cId="4123236216" sldId="807"/>
            <ac:spMk id="6" creationId="{76865BE6-2242-4A0F-8246-FBC0A6F13FBD}"/>
          </ac:spMkLst>
        </pc:spChg>
        <pc:spChg chg="mod">
          <ac:chgData name="Thomas Nield" userId="e7924354f0a44a8c" providerId="LiveId" clId="{537F8CFF-8437-4DF9-B7F4-23B8232D3EB4}" dt="2020-05-07T22:38:29.398" v="38887" actId="20577"/>
          <ac:spMkLst>
            <pc:docMk/>
            <pc:sldMk cId="4123236216" sldId="807"/>
            <ac:spMk id="9" creationId="{B1EAD47E-E456-4E55-A7DB-83D2EF044821}"/>
          </ac:spMkLst>
        </pc:spChg>
        <pc:picChg chg="mod">
          <ac:chgData name="Thomas Nield" userId="e7924354f0a44a8c" providerId="LiveId" clId="{537F8CFF-8437-4DF9-B7F4-23B8232D3EB4}" dt="2020-05-08T02:12:32.698" v="42275" actId="14100"/>
          <ac:picMkLst>
            <pc:docMk/>
            <pc:sldMk cId="4123236216" sldId="807"/>
            <ac:picMk id="4" creationId="{A4D61CC8-BA8C-416E-B85F-60B75AB93FEB}"/>
          </ac:picMkLst>
        </pc:picChg>
      </pc:sldChg>
      <pc:sldChg chg="new del">
        <pc:chgData name="Thomas Nield" userId="e7924354f0a44a8c" providerId="LiveId" clId="{537F8CFF-8437-4DF9-B7F4-23B8232D3EB4}" dt="2020-05-07T22:36:37.420" v="38684" actId="680"/>
        <pc:sldMkLst>
          <pc:docMk/>
          <pc:sldMk cId="4210381363" sldId="807"/>
        </pc:sldMkLst>
      </pc:sldChg>
      <pc:sldChg chg="modSp add mod">
        <pc:chgData name="Thomas Nield" userId="e7924354f0a44a8c" providerId="LiveId" clId="{537F8CFF-8437-4DF9-B7F4-23B8232D3EB4}" dt="2020-05-08T01:29:55.146" v="38957" actId="20577"/>
        <pc:sldMkLst>
          <pc:docMk/>
          <pc:sldMk cId="3552461177" sldId="808"/>
        </pc:sldMkLst>
        <pc:spChg chg="mod">
          <ac:chgData name="Thomas Nield" userId="e7924354f0a44a8c" providerId="LiveId" clId="{537F8CFF-8437-4DF9-B7F4-23B8232D3EB4}" dt="2020-05-08T01:29:50.299" v="38938" actId="20577"/>
          <ac:spMkLst>
            <pc:docMk/>
            <pc:sldMk cId="3552461177" sldId="808"/>
            <ac:spMk id="2" creationId="{00000000-0000-0000-0000-000000000000}"/>
          </ac:spMkLst>
        </pc:spChg>
        <pc:spChg chg="mod">
          <ac:chgData name="Thomas Nield" userId="e7924354f0a44a8c" providerId="LiveId" clId="{537F8CFF-8437-4DF9-B7F4-23B8232D3EB4}" dt="2020-05-08T01:29:55.146" v="38957" actId="20577"/>
          <ac:spMkLst>
            <pc:docMk/>
            <pc:sldMk cId="3552461177" sldId="808"/>
            <ac:spMk id="3" creationId="{00000000-0000-0000-0000-000000000000}"/>
          </ac:spMkLst>
        </pc:spChg>
      </pc:sldChg>
      <pc:sldChg chg="addSp delSp modSp new mod">
        <pc:chgData name="Thomas Nield" userId="e7924354f0a44a8c" providerId="LiveId" clId="{537F8CFF-8437-4DF9-B7F4-23B8232D3EB4}" dt="2020-05-08T14:54:13.154" v="45627" actId="14100"/>
        <pc:sldMkLst>
          <pc:docMk/>
          <pc:sldMk cId="3635969711" sldId="809"/>
        </pc:sldMkLst>
        <pc:spChg chg="add del">
          <ac:chgData name="Thomas Nield" userId="e7924354f0a44a8c" providerId="LiveId" clId="{537F8CFF-8437-4DF9-B7F4-23B8232D3EB4}" dt="2020-05-08T01:31:21.066" v="39026"/>
          <ac:spMkLst>
            <pc:docMk/>
            <pc:sldMk cId="3635969711" sldId="809"/>
            <ac:spMk id="2" creationId="{3523CA57-C629-4968-82D0-1E5323BC8A57}"/>
          </ac:spMkLst>
        </pc:spChg>
        <pc:spChg chg="mod">
          <ac:chgData name="Thomas Nield" userId="e7924354f0a44a8c" providerId="LiveId" clId="{537F8CFF-8437-4DF9-B7F4-23B8232D3EB4}" dt="2020-05-08T01:31:16.285" v="39023" actId="20577"/>
          <ac:spMkLst>
            <pc:docMk/>
            <pc:sldMk cId="3635969711" sldId="809"/>
            <ac:spMk id="3" creationId="{563A08D7-A4B7-46C9-8283-64098296ED48}"/>
          </ac:spMkLst>
        </pc:spChg>
        <pc:spChg chg="add mod">
          <ac:chgData name="Thomas Nield" userId="e7924354f0a44a8c" providerId="LiveId" clId="{537F8CFF-8437-4DF9-B7F4-23B8232D3EB4}" dt="2020-05-08T14:54:13.154" v="45627" actId="14100"/>
          <ac:spMkLst>
            <pc:docMk/>
            <pc:sldMk cId="3635969711" sldId="809"/>
            <ac:spMk id="8" creationId="{D67E8AA7-9303-490F-B252-1FC2B9D1D722}"/>
          </ac:spMkLst>
        </pc:spChg>
        <pc:picChg chg="add mod">
          <ac:chgData name="Thomas Nield" userId="e7924354f0a44a8c" providerId="LiveId" clId="{537F8CFF-8437-4DF9-B7F4-23B8232D3EB4}" dt="2020-05-08T14:54:09.221" v="45626" actId="1076"/>
          <ac:picMkLst>
            <pc:docMk/>
            <pc:sldMk cId="3635969711" sldId="809"/>
            <ac:picMk id="4" creationId="{7F94CD19-CFBD-49BF-965D-F4D4149D6C65}"/>
          </ac:picMkLst>
        </pc:picChg>
        <pc:picChg chg="add del mod">
          <ac:chgData name="Thomas Nield" userId="e7924354f0a44a8c" providerId="LiveId" clId="{537F8CFF-8437-4DF9-B7F4-23B8232D3EB4}" dt="2020-05-08T01:31:20.326" v="39025"/>
          <ac:picMkLst>
            <pc:docMk/>
            <pc:sldMk cId="3635969711" sldId="809"/>
            <ac:picMk id="5" creationId="{BACC7D9F-F609-4B4B-89AC-723FB4983E8B}"/>
          </ac:picMkLst>
        </pc:picChg>
        <pc:picChg chg="add mod">
          <ac:chgData name="Thomas Nield" userId="e7924354f0a44a8c" providerId="LiveId" clId="{537F8CFF-8437-4DF9-B7F4-23B8232D3EB4}" dt="2020-05-08T01:33:29.836" v="39196" actId="1076"/>
          <ac:picMkLst>
            <pc:docMk/>
            <pc:sldMk cId="3635969711" sldId="809"/>
            <ac:picMk id="7" creationId="{8C8107B4-E9ED-4154-8EA9-C55D942CD316}"/>
          </ac:picMkLst>
        </pc:picChg>
      </pc:sldChg>
      <pc:sldChg chg="modSp new del mod">
        <pc:chgData name="Thomas Nield" userId="e7924354f0a44a8c" providerId="LiveId" clId="{537F8CFF-8437-4DF9-B7F4-23B8232D3EB4}" dt="2020-05-08T01:33:47.269" v="39258" actId="2696"/>
        <pc:sldMkLst>
          <pc:docMk/>
          <pc:sldMk cId="1498797210" sldId="810"/>
        </pc:sldMkLst>
        <pc:spChg chg="mod">
          <ac:chgData name="Thomas Nield" userId="e7924354f0a44a8c" providerId="LiveId" clId="{537F8CFF-8437-4DF9-B7F4-23B8232D3EB4}" dt="2020-05-08T01:33:22.554" v="39195" actId="5793"/>
          <ac:spMkLst>
            <pc:docMk/>
            <pc:sldMk cId="1498797210" sldId="810"/>
            <ac:spMk id="2" creationId="{96BAD181-BBC2-4532-99F5-59268D8F4173}"/>
          </ac:spMkLst>
        </pc:spChg>
        <pc:spChg chg="mod">
          <ac:chgData name="Thomas Nield" userId="e7924354f0a44a8c" providerId="LiveId" clId="{537F8CFF-8437-4DF9-B7F4-23B8232D3EB4}" dt="2020-05-08T01:33:21.243" v="39194"/>
          <ac:spMkLst>
            <pc:docMk/>
            <pc:sldMk cId="1498797210" sldId="810"/>
            <ac:spMk id="3" creationId="{089C6EB6-9E06-43C6-A796-57F7C6610510}"/>
          </ac:spMkLst>
        </pc:spChg>
      </pc:sldChg>
      <pc:sldChg chg="addSp delSp modSp add mod">
        <pc:chgData name="Thomas Nield" userId="e7924354f0a44a8c" providerId="LiveId" clId="{537F8CFF-8437-4DF9-B7F4-23B8232D3EB4}" dt="2020-05-08T14:54:59.123" v="45642" actId="1076"/>
        <pc:sldMkLst>
          <pc:docMk/>
          <pc:sldMk cId="385836572" sldId="811"/>
        </pc:sldMkLst>
        <pc:spChg chg="mod">
          <ac:chgData name="Thomas Nield" userId="e7924354f0a44a8c" providerId="LiveId" clId="{537F8CFF-8437-4DF9-B7F4-23B8232D3EB4}" dt="2020-05-08T14:54:59.123" v="45642" actId="1076"/>
          <ac:spMkLst>
            <pc:docMk/>
            <pc:sldMk cId="385836572" sldId="811"/>
            <ac:spMk id="8" creationId="{D67E8AA7-9303-490F-B252-1FC2B9D1D722}"/>
          </ac:spMkLst>
        </pc:spChg>
        <pc:picChg chg="add del mod">
          <ac:chgData name="Thomas Nield" userId="e7924354f0a44a8c" providerId="LiveId" clId="{537F8CFF-8437-4DF9-B7F4-23B8232D3EB4}" dt="2020-05-08T14:54:40.504" v="45633" actId="478"/>
          <ac:picMkLst>
            <pc:docMk/>
            <pc:sldMk cId="385836572" sldId="811"/>
            <ac:picMk id="5" creationId="{BB04913A-1657-49D8-878B-2AFD0FCDE339}"/>
          </ac:picMkLst>
        </pc:picChg>
        <pc:picChg chg="add">
          <ac:chgData name="Thomas Nield" userId="e7924354f0a44a8c" providerId="LiveId" clId="{537F8CFF-8437-4DF9-B7F4-23B8232D3EB4}" dt="2020-05-08T14:54:39.673" v="45632"/>
          <ac:picMkLst>
            <pc:docMk/>
            <pc:sldMk cId="385836572" sldId="811"/>
            <ac:picMk id="6" creationId="{38D4FC42-F7DB-492D-BF41-0B82F95B47B5}"/>
          </ac:picMkLst>
        </pc:picChg>
        <pc:picChg chg="mod">
          <ac:chgData name="Thomas Nield" userId="e7924354f0a44a8c" providerId="LiveId" clId="{537F8CFF-8437-4DF9-B7F4-23B8232D3EB4}" dt="2020-05-08T14:54:55.516" v="45641" actId="1076"/>
          <ac:picMkLst>
            <pc:docMk/>
            <pc:sldMk cId="385836572" sldId="811"/>
            <ac:picMk id="7" creationId="{8C8107B4-E9ED-4154-8EA9-C55D942CD316}"/>
          </ac:picMkLst>
        </pc:picChg>
      </pc:sldChg>
      <pc:sldChg chg="addSp modSp add mod">
        <pc:chgData name="Thomas Nield" userId="e7924354f0a44a8c" providerId="LiveId" clId="{537F8CFF-8437-4DF9-B7F4-23B8232D3EB4}" dt="2020-05-08T14:54:35.581" v="45631" actId="14100"/>
        <pc:sldMkLst>
          <pc:docMk/>
          <pc:sldMk cId="4096540250" sldId="812"/>
        </pc:sldMkLst>
        <pc:spChg chg="mod">
          <ac:chgData name="Thomas Nield" userId="e7924354f0a44a8c" providerId="LiveId" clId="{537F8CFF-8437-4DF9-B7F4-23B8232D3EB4}" dt="2020-05-08T14:54:35.581" v="45631" actId="14100"/>
          <ac:spMkLst>
            <pc:docMk/>
            <pc:sldMk cId="4096540250" sldId="812"/>
            <ac:spMk id="8" creationId="{D67E8AA7-9303-490F-B252-1FC2B9D1D722}"/>
          </ac:spMkLst>
        </pc:spChg>
        <pc:picChg chg="add">
          <ac:chgData name="Thomas Nield" userId="e7924354f0a44a8c" providerId="LiveId" clId="{537F8CFF-8437-4DF9-B7F4-23B8232D3EB4}" dt="2020-05-08T14:54:31.717" v="45630"/>
          <ac:picMkLst>
            <pc:docMk/>
            <pc:sldMk cId="4096540250" sldId="812"/>
            <ac:picMk id="5" creationId="{B8C0AAC5-0B86-4E7D-A2AF-51B823AD2360}"/>
          </ac:picMkLst>
        </pc:picChg>
      </pc:sldChg>
      <pc:sldChg chg="addSp delSp modSp new del mod">
        <pc:chgData name="Thomas Nield" userId="e7924354f0a44a8c" providerId="LiveId" clId="{537F8CFF-8437-4DF9-B7F4-23B8232D3EB4}" dt="2020-05-08T01:37:57.686" v="40048" actId="2696"/>
        <pc:sldMkLst>
          <pc:docMk/>
          <pc:sldMk cId="2146032022" sldId="813"/>
        </pc:sldMkLst>
        <pc:spChg chg="del">
          <ac:chgData name="Thomas Nield" userId="e7924354f0a44a8c" providerId="LiveId" clId="{537F8CFF-8437-4DF9-B7F4-23B8232D3EB4}" dt="2020-05-08T01:37:41.776" v="40042"/>
          <ac:spMkLst>
            <pc:docMk/>
            <pc:sldMk cId="2146032022" sldId="813"/>
            <ac:spMk id="2" creationId="{0C9532EE-DCE5-4109-8647-92F8CE1E4570}"/>
          </ac:spMkLst>
        </pc:spChg>
        <pc:picChg chg="add mod">
          <ac:chgData name="Thomas Nield" userId="e7924354f0a44a8c" providerId="LiveId" clId="{537F8CFF-8437-4DF9-B7F4-23B8232D3EB4}" dt="2020-05-08T01:37:46.022" v="40046" actId="1076"/>
          <ac:picMkLst>
            <pc:docMk/>
            <pc:sldMk cId="2146032022" sldId="813"/>
            <ac:picMk id="5" creationId="{DAAD2787-FEB0-427C-8A15-B99D6179DA20}"/>
          </ac:picMkLst>
        </pc:picChg>
      </pc:sldChg>
      <pc:sldChg chg="modSp add mod">
        <pc:chgData name="Thomas Nield" userId="e7924354f0a44a8c" providerId="LiveId" clId="{537F8CFF-8437-4DF9-B7F4-23B8232D3EB4}" dt="2020-05-08T01:40:19.497" v="40533" actId="20577"/>
        <pc:sldMkLst>
          <pc:docMk/>
          <pc:sldMk cId="2435180666" sldId="814"/>
        </pc:sldMkLst>
        <pc:spChg chg="mod">
          <ac:chgData name="Thomas Nield" userId="e7924354f0a44a8c" providerId="LiveId" clId="{537F8CFF-8437-4DF9-B7F4-23B8232D3EB4}" dt="2020-05-08T01:40:19.497" v="40533" actId="20577"/>
          <ac:spMkLst>
            <pc:docMk/>
            <pc:sldMk cId="2435180666" sldId="814"/>
            <ac:spMk id="8" creationId="{D67E8AA7-9303-490F-B252-1FC2B9D1D722}"/>
          </ac:spMkLst>
        </pc:spChg>
        <pc:picChg chg="mod">
          <ac:chgData name="Thomas Nield" userId="e7924354f0a44a8c" providerId="LiveId" clId="{537F8CFF-8437-4DF9-B7F4-23B8232D3EB4}" dt="2020-05-08T01:38:01.046" v="40049" actId="14826"/>
          <ac:picMkLst>
            <pc:docMk/>
            <pc:sldMk cId="2435180666" sldId="814"/>
            <ac:picMk id="7" creationId="{8C8107B4-E9ED-4154-8EA9-C55D942CD316}"/>
          </ac:picMkLst>
        </pc:picChg>
      </pc:sldChg>
      <pc:sldChg chg="addSp delSp modSp add mod">
        <pc:chgData name="Thomas Nield" userId="e7924354f0a44a8c" providerId="LiveId" clId="{537F8CFF-8437-4DF9-B7F4-23B8232D3EB4}" dt="2020-05-08T01:45:47.669" v="41026" actId="478"/>
        <pc:sldMkLst>
          <pc:docMk/>
          <pc:sldMk cId="4025320734" sldId="815"/>
        </pc:sldMkLst>
        <pc:spChg chg="add del mod">
          <ac:chgData name="Thomas Nield" userId="e7924354f0a44a8c" providerId="LiveId" clId="{537F8CFF-8437-4DF9-B7F4-23B8232D3EB4}" dt="2020-05-08T01:44:05.372" v="41012" actId="478"/>
          <ac:spMkLst>
            <pc:docMk/>
            <pc:sldMk cId="4025320734" sldId="815"/>
            <ac:spMk id="5" creationId="{DA3B2BE0-1CAF-429D-96F6-687F4EE0315C}"/>
          </ac:spMkLst>
        </pc:spChg>
        <pc:spChg chg="add del mod">
          <ac:chgData name="Thomas Nield" userId="e7924354f0a44a8c" providerId="LiveId" clId="{537F8CFF-8437-4DF9-B7F4-23B8232D3EB4}" dt="2020-05-08T01:45:47.669" v="41026" actId="478"/>
          <ac:spMkLst>
            <pc:docMk/>
            <pc:sldMk cId="4025320734" sldId="815"/>
            <ac:spMk id="6" creationId="{5434569A-6399-4C1C-9305-AA1E586BE4B5}"/>
          </ac:spMkLst>
        </pc:spChg>
        <pc:spChg chg="mod">
          <ac:chgData name="Thomas Nield" userId="e7924354f0a44a8c" providerId="LiveId" clId="{537F8CFF-8437-4DF9-B7F4-23B8232D3EB4}" dt="2020-05-08T01:42:46.653" v="41005" actId="108"/>
          <ac:spMkLst>
            <pc:docMk/>
            <pc:sldMk cId="4025320734" sldId="815"/>
            <ac:spMk id="8" creationId="{D67E8AA7-9303-490F-B252-1FC2B9D1D722}"/>
          </ac:spMkLst>
        </pc:spChg>
        <pc:spChg chg="add del mod">
          <ac:chgData name="Thomas Nield" userId="e7924354f0a44a8c" providerId="LiveId" clId="{537F8CFF-8437-4DF9-B7F4-23B8232D3EB4}" dt="2020-05-08T01:45:47.669" v="41026" actId="478"/>
          <ac:spMkLst>
            <pc:docMk/>
            <pc:sldMk cId="4025320734" sldId="815"/>
            <ac:spMk id="9" creationId="{1D02BDEF-B0C9-41CC-91E7-6A5A0AD1AAF6}"/>
          </ac:spMkLst>
        </pc:spChg>
        <pc:picChg chg="add del mod">
          <ac:chgData name="Thomas Nield" userId="e7924354f0a44a8c" providerId="LiveId" clId="{537F8CFF-8437-4DF9-B7F4-23B8232D3EB4}" dt="2020-05-08T01:43:01.599" v="41008"/>
          <ac:picMkLst>
            <pc:docMk/>
            <pc:sldMk cId="4025320734" sldId="815"/>
            <ac:picMk id="4" creationId="{F3B6A606-48F2-490D-8166-257687ACDE00}"/>
          </ac:picMkLst>
        </pc:picChg>
        <pc:picChg chg="mod">
          <ac:chgData name="Thomas Nield" userId="e7924354f0a44a8c" providerId="LiveId" clId="{537F8CFF-8437-4DF9-B7F4-23B8232D3EB4}" dt="2020-05-08T01:45:08.477" v="41021" actId="1076"/>
          <ac:picMkLst>
            <pc:docMk/>
            <pc:sldMk cId="4025320734" sldId="815"/>
            <ac:picMk id="7" creationId="{8C8107B4-E9ED-4154-8EA9-C55D942CD316}"/>
          </ac:picMkLst>
        </pc:picChg>
      </pc:sldChg>
      <pc:sldChg chg="addSp modSp add mod">
        <pc:chgData name="Thomas Nield" userId="e7924354f0a44a8c" providerId="LiveId" clId="{537F8CFF-8437-4DF9-B7F4-23B8232D3EB4}" dt="2020-05-11T00:59:16.507" v="60297" actId="20577"/>
        <pc:sldMkLst>
          <pc:docMk/>
          <pc:sldMk cId="1523275572" sldId="816"/>
        </pc:sldMkLst>
        <pc:spChg chg="add mod">
          <ac:chgData name="Thomas Nield" userId="e7924354f0a44a8c" providerId="LiveId" clId="{537F8CFF-8437-4DF9-B7F4-23B8232D3EB4}" dt="2020-05-08T14:39:55.279" v="45017" actId="1076"/>
          <ac:spMkLst>
            <pc:docMk/>
            <pc:sldMk cId="1523275572" sldId="816"/>
            <ac:spMk id="2" creationId="{8CFF87BD-759E-4DA2-9DF1-3397C888BA8A}"/>
          </ac:spMkLst>
        </pc:spChg>
        <pc:spChg chg="mod">
          <ac:chgData name="Thomas Nield" userId="e7924354f0a44a8c" providerId="LiveId" clId="{537F8CFF-8437-4DF9-B7F4-23B8232D3EB4}" dt="2020-05-11T00:59:16.507" v="60297" actId="20577"/>
          <ac:spMkLst>
            <pc:docMk/>
            <pc:sldMk cId="1523275572" sldId="816"/>
            <ac:spMk id="8" creationId="{D67E8AA7-9303-490F-B252-1FC2B9D1D722}"/>
          </ac:spMkLst>
        </pc:spChg>
        <pc:picChg chg="mod modCrop">
          <ac:chgData name="Thomas Nield" userId="e7924354f0a44a8c" providerId="LiveId" clId="{537F8CFF-8437-4DF9-B7F4-23B8232D3EB4}" dt="2020-05-08T14:40:07.792" v="45020" actId="732"/>
          <ac:picMkLst>
            <pc:docMk/>
            <pc:sldMk cId="1523275572" sldId="816"/>
            <ac:picMk id="7" creationId="{8C8107B4-E9ED-4154-8EA9-C55D942CD316}"/>
          </ac:picMkLst>
        </pc:picChg>
      </pc:sldChg>
      <pc:sldChg chg="addSp delSp modSp add mod modAnim">
        <pc:chgData name="Thomas Nield" userId="e7924354f0a44a8c" providerId="LiveId" clId="{537F8CFF-8437-4DF9-B7F4-23B8232D3EB4}" dt="2020-05-11T00:23:59.187" v="57129"/>
        <pc:sldMkLst>
          <pc:docMk/>
          <pc:sldMk cId="2909872066" sldId="817"/>
        </pc:sldMkLst>
        <pc:spChg chg="mod">
          <ac:chgData name="Thomas Nield" userId="e7924354f0a44a8c" providerId="LiveId" clId="{537F8CFF-8437-4DF9-B7F4-23B8232D3EB4}" dt="2020-05-08T14:40:27.983" v="45028" actId="404"/>
          <ac:spMkLst>
            <pc:docMk/>
            <pc:sldMk cId="2909872066" sldId="817"/>
            <ac:spMk id="3" creationId="{563A08D7-A4B7-46C9-8283-64098296ED48}"/>
          </ac:spMkLst>
        </pc:spChg>
        <pc:spChg chg="add del mod">
          <ac:chgData name="Thomas Nield" userId="e7924354f0a44a8c" providerId="LiveId" clId="{537F8CFF-8437-4DF9-B7F4-23B8232D3EB4}" dt="2020-05-08T14:26:33.505" v="43726" actId="478"/>
          <ac:spMkLst>
            <pc:docMk/>
            <pc:sldMk cId="2909872066" sldId="817"/>
            <ac:spMk id="4" creationId="{5ADBFCE3-5119-4E56-9D59-42EED5F5ED74}"/>
          </ac:spMkLst>
        </pc:spChg>
        <pc:spChg chg="add mod">
          <ac:chgData name="Thomas Nield" userId="e7924354f0a44a8c" providerId="LiveId" clId="{537F8CFF-8437-4DF9-B7F4-23B8232D3EB4}" dt="2020-05-08T14:40:32.003" v="45031" actId="403"/>
          <ac:spMkLst>
            <pc:docMk/>
            <pc:sldMk cId="2909872066" sldId="817"/>
            <ac:spMk id="5" creationId="{DE5266E7-B35F-4082-A72E-A8145CB2BA61}"/>
          </ac:spMkLst>
        </pc:spChg>
        <pc:spChg chg="mod">
          <ac:chgData name="Thomas Nield" userId="e7924354f0a44a8c" providerId="LiveId" clId="{537F8CFF-8437-4DF9-B7F4-23B8232D3EB4}" dt="2020-05-08T15:00:45.862" v="45882" actId="14100"/>
          <ac:spMkLst>
            <pc:docMk/>
            <pc:sldMk cId="2909872066" sldId="817"/>
            <ac:spMk id="8" creationId="{D67E8AA7-9303-490F-B252-1FC2B9D1D722}"/>
          </ac:spMkLst>
        </pc:spChg>
        <pc:picChg chg="add del mod">
          <ac:chgData name="Thomas Nield" userId="e7924354f0a44a8c" providerId="LiveId" clId="{537F8CFF-8437-4DF9-B7F4-23B8232D3EB4}" dt="2020-05-08T14:40:45.026" v="45034" actId="14100"/>
          <ac:picMkLst>
            <pc:docMk/>
            <pc:sldMk cId="2909872066" sldId="817"/>
            <ac:picMk id="7" creationId="{8C8107B4-E9ED-4154-8EA9-C55D942CD316}"/>
          </ac:picMkLst>
        </pc:picChg>
      </pc:sldChg>
      <pc:sldChg chg="addSp modSp add mod modAnim">
        <pc:chgData name="Thomas Nield" userId="e7924354f0a44a8c" providerId="LiveId" clId="{537F8CFF-8437-4DF9-B7F4-23B8232D3EB4}" dt="2020-05-11T14:26:11.947" v="66764" actId="6549"/>
        <pc:sldMkLst>
          <pc:docMk/>
          <pc:sldMk cId="3361922629" sldId="818"/>
        </pc:sldMkLst>
        <pc:spChg chg="add mod">
          <ac:chgData name="Thomas Nield" userId="e7924354f0a44a8c" providerId="LiveId" clId="{537F8CFF-8437-4DF9-B7F4-23B8232D3EB4}" dt="2020-05-08T14:32:13.569" v="44772" actId="1076"/>
          <ac:spMkLst>
            <pc:docMk/>
            <pc:sldMk cId="3361922629" sldId="818"/>
            <ac:spMk id="2" creationId="{4A89BE5E-F42D-474B-B085-27D1CF2B259B}"/>
          </ac:spMkLst>
        </pc:spChg>
        <pc:spChg chg="mod">
          <ac:chgData name="Thomas Nield" userId="e7924354f0a44a8c" providerId="LiveId" clId="{537F8CFF-8437-4DF9-B7F4-23B8232D3EB4}" dt="2020-05-11T14:26:11.947" v="66764" actId="6549"/>
          <ac:spMkLst>
            <pc:docMk/>
            <pc:sldMk cId="3361922629" sldId="818"/>
            <ac:spMk id="8" creationId="{D67E8AA7-9303-490F-B252-1FC2B9D1D722}"/>
          </ac:spMkLst>
        </pc:spChg>
        <pc:picChg chg="mod modCrop">
          <ac:chgData name="Thomas Nield" userId="e7924354f0a44a8c" providerId="LiveId" clId="{537F8CFF-8437-4DF9-B7F4-23B8232D3EB4}" dt="2020-05-08T14:32:09.005" v="44771" actId="1076"/>
          <ac:picMkLst>
            <pc:docMk/>
            <pc:sldMk cId="3361922629" sldId="818"/>
            <ac:picMk id="7" creationId="{8C8107B4-E9ED-4154-8EA9-C55D942CD316}"/>
          </ac:picMkLst>
        </pc:picChg>
      </pc:sldChg>
      <pc:sldChg chg="addSp modSp new mod modAnim">
        <pc:chgData name="Thomas Nield" userId="e7924354f0a44a8c" providerId="LiveId" clId="{537F8CFF-8437-4DF9-B7F4-23B8232D3EB4}" dt="2020-05-11T14:30:17.216" v="66836" actId="20577"/>
        <pc:sldMkLst>
          <pc:docMk/>
          <pc:sldMk cId="887233757" sldId="819"/>
        </pc:sldMkLst>
        <pc:spChg chg="mod">
          <ac:chgData name="Thomas Nield" userId="e7924354f0a44a8c" providerId="LiveId" clId="{537F8CFF-8437-4DF9-B7F4-23B8232D3EB4}" dt="2020-05-11T14:30:17.216" v="66836" actId="20577"/>
          <ac:spMkLst>
            <pc:docMk/>
            <pc:sldMk cId="887233757" sldId="819"/>
            <ac:spMk id="2" creationId="{29DF2ED6-41E9-4734-A6A5-D26BFA1B6A72}"/>
          </ac:spMkLst>
        </pc:spChg>
        <pc:spChg chg="mod">
          <ac:chgData name="Thomas Nield" userId="e7924354f0a44a8c" providerId="LiveId" clId="{537F8CFF-8437-4DF9-B7F4-23B8232D3EB4}" dt="2020-05-10T21:32:01" v="49022" actId="20577"/>
          <ac:spMkLst>
            <pc:docMk/>
            <pc:sldMk cId="887233757" sldId="819"/>
            <ac:spMk id="3" creationId="{E2AFAD5B-82D2-4A3A-A8C6-3D2903B2B657}"/>
          </ac:spMkLst>
        </pc:spChg>
        <pc:picChg chg="add mod">
          <ac:chgData name="Thomas Nield" userId="e7924354f0a44a8c" providerId="LiveId" clId="{537F8CFF-8437-4DF9-B7F4-23B8232D3EB4}" dt="2020-05-10T22:24:09.516" v="52481" actId="1076"/>
          <ac:picMkLst>
            <pc:docMk/>
            <pc:sldMk cId="887233757" sldId="819"/>
            <ac:picMk id="4" creationId="{7A46CFD1-A6B9-43F5-9F91-A9DB8B11B0ED}"/>
          </ac:picMkLst>
        </pc:picChg>
      </pc:sldChg>
      <pc:sldChg chg="addSp delSp modSp new mod">
        <pc:chgData name="Thomas Nield" userId="e7924354f0a44a8c" providerId="LiveId" clId="{537F8CFF-8437-4DF9-B7F4-23B8232D3EB4}" dt="2020-05-08T14:40:55.670" v="45035" actId="1076"/>
        <pc:sldMkLst>
          <pc:docMk/>
          <pc:sldMk cId="2109476332" sldId="820"/>
        </pc:sldMkLst>
        <pc:spChg chg="add del">
          <ac:chgData name="Thomas Nield" userId="e7924354f0a44a8c" providerId="LiveId" clId="{537F8CFF-8437-4DF9-B7F4-23B8232D3EB4}" dt="2020-05-08T14:34:56.141" v="44824"/>
          <ac:spMkLst>
            <pc:docMk/>
            <pc:sldMk cId="2109476332" sldId="820"/>
            <ac:spMk id="2" creationId="{D429C3FC-6B26-419D-B378-570ED6CE10FF}"/>
          </ac:spMkLst>
        </pc:spChg>
        <pc:spChg chg="mod">
          <ac:chgData name="Thomas Nield" userId="e7924354f0a44a8c" providerId="LiveId" clId="{537F8CFF-8437-4DF9-B7F4-23B8232D3EB4}" dt="2020-05-08T14:34:51.446" v="44821" actId="20577"/>
          <ac:spMkLst>
            <pc:docMk/>
            <pc:sldMk cId="2109476332" sldId="820"/>
            <ac:spMk id="3" creationId="{5A2F2702-99EE-4570-847C-A76BDF48AB84}"/>
          </ac:spMkLst>
        </pc:spChg>
        <pc:spChg chg="add mod">
          <ac:chgData name="Thomas Nield" userId="e7924354f0a44a8c" providerId="LiveId" clId="{537F8CFF-8437-4DF9-B7F4-23B8232D3EB4}" dt="2020-05-08T14:37:49.036" v="44974" actId="1076"/>
          <ac:spMkLst>
            <pc:docMk/>
            <pc:sldMk cId="2109476332" sldId="820"/>
            <ac:spMk id="8" creationId="{0AC7540B-C8D8-4F79-A3FC-595B1F424FD8}"/>
          </ac:spMkLst>
        </pc:spChg>
        <pc:spChg chg="add mod">
          <ac:chgData name="Thomas Nield" userId="e7924354f0a44a8c" providerId="LiveId" clId="{537F8CFF-8437-4DF9-B7F4-23B8232D3EB4}" dt="2020-05-08T14:40:55.670" v="45035" actId="1076"/>
          <ac:spMkLst>
            <pc:docMk/>
            <pc:sldMk cId="2109476332" sldId="820"/>
            <ac:spMk id="9" creationId="{E83AF8D0-5C83-4DE4-A243-4439042654F2}"/>
          </ac:spMkLst>
        </pc:spChg>
        <pc:spChg chg="add mod">
          <ac:chgData name="Thomas Nield" userId="e7924354f0a44a8c" providerId="LiveId" clId="{537F8CFF-8437-4DF9-B7F4-23B8232D3EB4}" dt="2020-05-08T14:40:55.670" v="45035" actId="1076"/>
          <ac:spMkLst>
            <pc:docMk/>
            <pc:sldMk cId="2109476332" sldId="820"/>
            <ac:spMk id="10" creationId="{2C2F0009-FE8F-429E-BBAC-FF04B7F88FD7}"/>
          </ac:spMkLst>
        </pc:spChg>
        <pc:picChg chg="add del mod">
          <ac:chgData name="Thomas Nield" userId="e7924354f0a44a8c" providerId="LiveId" clId="{537F8CFF-8437-4DF9-B7F4-23B8232D3EB4}" dt="2020-05-08T14:34:55.041" v="44823"/>
          <ac:picMkLst>
            <pc:docMk/>
            <pc:sldMk cId="2109476332" sldId="820"/>
            <ac:picMk id="5" creationId="{51449A8B-60BA-45D3-96F1-1F45AE403B32}"/>
          </ac:picMkLst>
        </pc:picChg>
        <pc:picChg chg="add mod">
          <ac:chgData name="Thomas Nield" userId="e7924354f0a44a8c" providerId="LiveId" clId="{537F8CFF-8437-4DF9-B7F4-23B8232D3EB4}" dt="2020-05-08T14:37:35.047" v="44970" actId="14100"/>
          <ac:picMkLst>
            <pc:docMk/>
            <pc:sldMk cId="2109476332" sldId="820"/>
            <ac:picMk id="7" creationId="{97889BEA-4E50-4FEB-847C-B4F5EEC22970}"/>
          </ac:picMkLst>
        </pc:picChg>
      </pc:sldChg>
      <pc:sldChg chg="modSp add del mod">
        <pc:chgData name="Thomas Nield" userId="e7924354f0a44a8c" providerId="LiveId" clId="{537F8CFF-8437-4DF9-B7F4-23B8232D3EB4}" dt="2020-05-14T21:41:27.525" v="66966" actId="47"/>
        <pc:sldMkLst>
          <pc:docMk/>
          <pc:sldMk cId="190305547" sldId="821"/>
        </pc:sldMkLst>
        <pc:spChg chg="mod">
          <ac:chgData name="Thomas Nield" userId="e7924354f0a44a8c" providerId="LiveId" clId="{537F8CFF-8437-4DF9-B7F4-23B8232D3EB4}" dt="2020-05-08T14:42:55.299" v="45049" actId="20577"/>
          <ac:spMkLst>
            <pc:docMk/>
            <pc:sldMk cId="190305547" sldId="821"/>
            <ac:spMk id="2" creationId="{00000000-0000-0000-0000-000000000000}"/>
          </ac:spMkLst>
        </pc:spChg>
        <pc:spChg chg="mod">
          <ac:chgData name="Thomas Nield" userId="e7924354f0a44a8c" providerId="LiveId" clId="{537F8CFF-8437-4DF9-B7F4-23B8232D3EB4}" dt="2020-05-08T15:04:27.230" v="45917" actId="20577"/>
          <ac:spMkLst>
            <pc:docMk/>
            <pc:sldMk cId="190305547" sldId="821"/>
            <ac:spMk id="3" creationId="{00000000-0000-0000-0000-000000000000}"/>
          </ac:spMkLst>
        </pc:spChg>
      </pc:sldChg>
      <pc:sldChg chg="addSp delSp modSp add mod ord">
        <pc:chgData name="Thomas Nield" userId="e7924354f0a44a8c" providerId="LiveId" clId="{537F8CFF-8437-4DF9-B7F4-23B8232D3EB4}" dt="2020-05-11T01:21:02.612" v="61784" actId="1076"/>
        <pc:sldMkLst>
          <pc:docMk/>
          <pc:sldMk cId="2422944587" sldId="822"/>
        </pc:sldMkLst>
        <pc:spChg chg="mod">
          <ac:chgData name="Thomas Nield" userId="e7924354f0a44a8c" providerId="LiveId" clId="{537F8CFF-8437-4DF9-B7F4-23B8232D3EB4}" dt="2020-05-11T00:30:23.476" v="57245" actId="27636"/>
          <ac:spMkLst>
            <pc:docMk/>
            <pc:sldMk cId="2422944587" sldId="822"/>
            <ac:spMk id="2" creationId="{30DB9BE4-EC19-44DE-9330-4387BC87EABD}"/>
          </ac:spMkLst>
        </pc:spChg>
        <pc:spChg chg="add del">
          <ac:chgData name="Thomas Nield" userId="e7924354f0a44a8c" providerId="LiveId" clId="{537F8CFF-8437-4DF9-B7F4-23B8232D3EB4}" dt="2020-05-11T01:18:28.204" v="61625"/>
          <ac:spMkLst>
            <pc:docMk/>
            <pc:sldMk cId="2422944587" sldId="822"/>
            <ac:spMk id="3" creationId="{C9BA9B71-E0EB-4308-A965-4E8A2B6517BD}"/>
          </ac:spMkLst>
        </pc:spChg>
        <pc:spChg chg="del mod">
          <ac:chgData name="Thomas Nield" userId="e7924354f0a44a8c" providerId="LiveId" clId="{537F8CFF-8437-4DF9-B7F4-23B8232D3EB4}" dt="2020-05-11T01:18:55.672" v="61626" actId="478"/>
          <ac:spMkLst>
            <pc:docMk/>
            <pc:sldMk cId="2422944587" sldId="822"/>
            <ac:spMk id="4" creationId="{1FE2771B-6448-44EF-A7D6-B1CFE6433899}"/>
          </ac:spMkLst>
        </pc:spChg>
        <pc:spChg chg="add mod">
          <ac:chgData name="Thomas Nield" userId="e7924354f0a44a8c" providerId="LiveId" clId="{537F8CFF-8437-4DF9-B7F4-23B8232D3EB4}" dt="2020-05-11T01:18:55.672" v="61626" actId="478"/>
          <ac:spMkLst>
            <pc:docMk/>
            <pc:sldMk cId="2422944587" sldId="822"/>
            <ac:spMk id="5" creationId="{27AD62D3-1A84-43F4-927B-4C0675DBC2DD}"/>
          </ac:spMkLst>
        </pc:spChg>
        <pc:spChg chg="add mod">
          <ac:chgData name="Thomas Nield" userId="e7924354f0a44a8c" providerId="LiveId" clId="{537F8CFF-8437-4DF9-B7F4-23B8232D3EB4}" dt="2020-05-11T01:19:49.011" v="61638" actId="14100"/>
          <ac:spMkLst>
            <pc:docMk/>
            <pc:sldMk cId="2422944587" sldId="822"/>
            <ac:spMk id="6" creationId="{A869DDAC-48F1-4F0C-A9DE-C8BEFE9C11CC}"/>
          </ac:spMkLst>
        </pc:spChg>
        <pc:picChg chg="add del mod">
          <ac:chgData name="Thomas Nield" userId="e7924354f0a44a8c" providerId="LiveId" clId="{537F8CFF-8437-4DF9-B7F4-23B8232D3EB4}" dt="2020-05-11T01:20:47.902" v="61779" actId="21"/>
          <ac:picMkLst>
            <pc:docMk/>
            <pc:sldMk cId="2422944587" sldId="822"/>
            <ac:picMk id="8" creationId="{9BE483C0-71B4-4306-8808-5C4636C6371A}"/>
          </ac:picMkLst>
        </pc:picChg>
        <pc:picChg chg="add mod">
          <ac:chgData name="Thomas Nield" userId="e7924354f0a44a8c" providerId="LiveId" clId="{537F8CFF-8437-4DF9-B7F4-23B8232D3EB4}" dt="2020-05-11T01:21:02.612" v="61784" actId="1076"/>
          <ac:picMkLst>
            <pc:docMk/>
            <pc:sldMk cId="2422944587" sldId="822"/>
            <ac:picMk id="9" creationId="{EC754AF8-CD54-4061-9376-98FC8FEB2821}"/>
          </ac:picMkLst>
        </pc:picChg>
        <pc:picChg chg="del">
          <ac:chgData name="Thomas Nield" userId="e7924354f0a44a8c" providerId="LiveId" clId="{537F8CFF-8437-4DF9-B7F4-23B8232D3EB4}" dt="2020-05-11T01:19:46.472" v="61637" actId="21"/>
          <ac:picMkLst>
            <pc:docMk/>
            <pc:sldMk cId="2422944587" sldId="822"/>
            <ac:picMk id="10243" creationId="{FD63C954-7A1B-4137-B9C2-15FE29BE7413}"/>
          </ac:picMkLst>
        </pc:picChg>
      </pc:sldChg>
      <pc:sldChg chg="addSp delSp modSp add mod modAnim">
        <pc:chgData name="Thomas Nield" userId="e7924354f0a44a8c" providerId="LiveId" clId="{537F8CFF-8437-4DF9-B7F4-23B8232D3EB4}" dt="2020-05-10T21:21:07.763" v="48392" actId="20577"/>
        <pc:sldMkLst>
          <pc:docMk/>
          <pc:sldMk cId="2710359825" sldId="823"/>
        </pc:sldMkLst>
        <pc:spChg chg="del">
          <ac:chgData name="Thomas Nield" userId="e7924354f0a44a8c" providerId="LiveId" clId="{537F8CFF-8437-4DF9-B7F4-23B8232D3EB4}" dt="2020-05-08T14:50:42.069" v="45129" actId="478"/>
          <ac:spMkLst>
            <pc:docMk/>
            <pc:sldMk cId="2710359825" sldId="823"/>
            <ac:spMk id="2" creationId="{4A89BE5E-F42D-474B-B085-27D1CF2B259B}"/>
          </ac:spMkLst>
        </pc:spChg>
        <pc:spChg chg="mod">
          <ac:chgData name="Thomas Nield" userId="e7924354f0a44a8c" providerId="LiveId" clId="{537F8CFF-8437-4DF9-B7F4-23B8232D3EB4}" dt="2020-05-10T21:21:07.763" v="48392" actId="20577"/>
          <ac:spMkLst>
            <pc:docMk/>
            <pc:sldMk cId="2710359825" sldId="823"/>
            <ac:spMk id="3" creationId="{563A08D7-A4B7-46C9-8283-64098296ED48}"/>
          </ac:spMkLst>
        </pc:spChg>
        <pc:spChg chg="add del mod">
          <ac:chgData name="Thomas Nield" userId="e7924354f0a44a8c" providerId="LiveId" clId="{537F8CFF-8437-4DF9-B7F4-23B8232D3EB4}" dt="2020-05-10T21:19:21.094" v="47821" actId="21"/>
          <ac:spMkLst>
            <pc:docMk/>
            <pc:sldMk cId="2710359825" sldId="823"/>
            <ac:spMk id="4" creationId="{4106FCDD-EEBC-4224-84A0-3B672E41D873}"/>
          </ac:spMkLst>
        </pc:spChg>
        <pc:spChg chg="mod">
          <ac:chgData name="Thomas Nield" userId="e7924354f0a44a8c" providerId="LiveId" clId="{537F8CFF-8437-4DF9-B7F4-23B8232D3EB4}" dt="2020-05-08T14:53:17.690" v="45616" actId="20577"/>
          <ac:spMkLst>
            <pc:docMk/>
            <pc:sldMk cId="2710359825" sldId="823"/>
            <ac:spMk id="8" creationId="{D67E8AA7-9303-490F-B252-1FC2B9D1D722}"/>
          </ac:spMkLst>
        </pc:spChg>
        <pc:picChg chg="add del mod modCrop">
          <ac:chgData name="Thomas Nield" userId="e7924354f0a44a8c" providerId="LiveId" clId="{537F8CFF-8437-4DF9-B7F4-23B8232D3EB4}" dt="2020-05-10T21:19:23.498" v="47833" actId="14826"/>
          <ac:picMkLst>
            <pc:docMk/>
            <pc:sldMk cId="2710359825" sldId="823"/>
            <ac:picMk id="7" creationId="{8C8107B4-E9ED-4154-8EA9-C55D942CD316}"/>
          </ac:picMkLst>
        </pc:picChg>
      </pc:sldChg>
      <pc:sldChg chg="addSp modSp new del mod modAnim">
        <pc:chgData name="Thomas Nield" userId="e7924354f0a44a8c" providerId="LiveId" clId="{537F8CFF-8437-4DF9-B7F4-23B8232D3EB4}" dt="2020-05-14T21:41:27.525" v="66966" actId="47"/>
        <pc:sldMkLst>
          <pc:docMk/>
          <pc:sldMk cId="4079090071" sldId="824"/>
        </pc:sldMkLst>
        <pc:spChg chg="mod">
          <ac:chgData name="Thomas Nield" userId="e7924354f0a44a8c" providerId="LiveId" clId="{537F8CFF-8437-4DF9-B7F4-23B8232D3EB4}" dt="2020-05-08T15:06:50.911" v="46103" actId="20577"/>
          <ac:spMkLst>
            <pc:docMk/>
            <pc:sldMk cId="4079090071" sldId="824"/>
            <ac:spMk id="2" creationId="{5F9681D7-1479-4150-A0C0-21E4D44A68E2}"/>
          </ac:spMkLst>
        </pc:spChg>
        <pc:spChg chg="mod">
          <ac:chgData name="Thomas Nield" userId="e7924354f0a44a8c" providerId="LiveId" clId="{537F8CFF-8437-4DF9-B7F4-23B8232D3EB4}" dt="2020-05-11T00:27:46.246" v="57154" actId="20577"/>
          <ac:spMkLst>
            <pc:docMk/>
            <pc:sldMk cId="4079090071" sldId="824"/>
            <ac:spMk id="3" creationId="{07EB5F6C-A674-4A5A-95BC-E24E7DDF66D4}"/>
          </ac:spMkLst>
        </pc:spChg>
        <pc:picChg chg="add mod">
          <ac:chgData name="Thomas Nield" userId="e7924354f0a44a8c" providerId="LiveId" clId="{537F8CFF-8437-4DF9-B7F4-23B8232D3EB4}" dt="2020-05-08T15:10:21.923" v="46213" actId="14826"/>
          <ac:picMkLst>
            <pc:docMk/>
            <pc:sldMk cId="4079090071" sldId="824"/>
            <ac:picMk id="7170" creationId="{79F4F50F-F611-4AE2-BA40-D3A043BB070B}"/>
          </ac:picMkLst>
        </pc:picChg>
      </pc:sldChg>
      <pc:sldChg chg="modSp new del mod">
        <pc:chgData name="Thomas Nield" userId="e7924354f0a44a8c" providerId="LiveId" clId="{537F8CFF-8437-4DF9-B7F4-23B8232D3EB4}" dt="2020-05-08T15:37:40.838" v="47805" actId="2696"/>
        <pc:sldMkLst>
          <pc:docMk/>
          <pc:sldMk cId="2710415558" sldId="825"/>
        </pc:sldMkLst>
        <pc:spChg chg="mod">
          <ac:chgData name="Thomas Nield" userId="e7924354f0a44a8c" providerId="LiveId" clId="{537F8CFF-8437-4DF9-B7F4-23B8232D3EB4}" dt="2020-05-08T15:37:37.299" v="47804" actId="20577"/>
          <ac:spMkLst>
            <pc:docMk/>
            <pc:sldMk cId="2710415558" sldId="825"/>
            <ac:spMk id="2" creationId="{2A0B2C27-568D-422C-B7A6-5CAA24D5BDD4}"/>
          </ac:spMkLst>
        </pc:spChg>
        <pc:spChg chg="mod">
          <ac:chgData name="Thomas Nield" userId="e7924354f0a44a8c" providerId="LiveId" clId="{537F8CFF-8437-4DF9-B7F4-23B8232D3EB4}" dt="2020-05-08T15:24:13.628" v="47366" actId="20577"/>
          <ac:spMkLst>
            <pc:docMk/>
            <pc:sldMk cId="2710415558" sldId="825"/>
            <ac:spMk id="3" creationId="{1C1C3231-B1E8-4746-87EE-C5C04C67A8BA}"/>
          </ac:spMkLst>
        </pc:spChg>
      </pc:sldChg>
      <pc:sldChg chg="addSp delSp modSp add mod modAnim">
        <pc:chgData name="Thomas Nield" userId="e7924354f0a44a8c" providerId="LiveId" clId="{537F8CFF-8437-4DF9-B7F4-23B8232D3EB4}" dt="2020-05-11T14:27:01.372" v="66765" actId="113"/>
        <pc:sldMkLst>
          <pc:docMk/>
          <pc:sldMk cId="3800871591" sldId="825"/>
        </pc:sldMkLst>
        <pc:spChg chg="mod">
          <ac:chgData name="Thomas Nield" userId="e7924354f0a44a8c" providerId="LiveId" clId="{537F8CFF-8437-4DF9-B7F4-23B8232D3EB4}" dt="2020-05-10T21:21:12.840" v="48394"/>
          <ac:spMkLst>
            <pc:docMk/>
            <pc:sldMk cId="3800871591" sldId="825"/>
            <ac:spMk id="3" creationId="{563A08D7-A4B7-46C9-8283-64098296ED48}"/>
          </ac:spMkLst>
        </pc:spChg>
        <pc:spChg chg="add del mod">
          <ac:chgData name="Thomas Nield" userId="e7924354f0a44a8c" providerId="LiveId" clId="{537F8CFF-8437-4DF9-B7F4-23B8232D3EB4}" dt="2020-05-10T21:19:30.348" v="47837" actId="478"/>
          <ac:spMkLst>
            <pc:docMk/>
            <pc:sldMk cId="3800871591" sldId="825"/>
            <ac:spMk id="4" creationId="{F553EA3F-C434-48E5-8945-986D2A89BC16}"/>
          </ac:spMkLst>
        </pc:spChg>
        <pc:spChg chg="mod">
          <ac:chgData name="Thomas Nield" userId="e7924354f0a44a8c" providerId="LiveId" clId="{537F8CFF-8437-4DF9-B7F4-23B8232D3EB4}" dt="2020-05-11T14:27:01.372" v="66765" actId="113"/>
          <ac:spMkLst>
            <pc:docMk/>
            <pc:sldMk cId="3800871591" sldId="825"/>
            <ac:spMk id="8" creationId="{D67E8AA7-9303-490F-B252-1FC2B9D1D722}"/>
          </ac:spMkLst>
        </pc:spChg>
        <pc:spChg chg="add mod">
          <ac:chgData name="Thomas Nield" userId="e7924354f0a44a8c" providerId="LiveId" clId="{537F8CFF-8437-4DF9-B7F4-23B8232D3EB4}" dt="2020-05-10T21:22:13.267" v="48575" actId="1076"/>
          <ac:spMkLst>
            <pc:docMk/>
            <pc:sldMk cId="3800871591" sldId="825"/>
            <ac:spMk id="10" creationId="{167E4738-D6A0-4E7A-B4B5-FEE27F5FD501}"/>
          </ac:spMkLst>
        </pc:spChg>
        <pc:picChg chg="del">
          <ac:chgData name="Thomas Nield" userId="e7924354f0a44a8c" providerId="LiveId" clId="{537F8CFF-8437-4DF9-B7F4-23B8232D3EB4}" dt="2020-05-10T21:19:27.774" v="47835" actId="478"/>
          <ac:picMkLst>
            <pc:docMk/>
            <pc:sldMk cId="3800871591" sldId="825"/>
            <ac:picMk id="7" creationId="{8C8107B4-E9ED-4154-8EA9-C55D942CD316}"/>
          </ac:picMkLst>
        </pc:picChg>
        <pc:picChg chg="add del">
          <ac:chgData name="Thomas Nield" userId="e7924354f0a44a8c" providerId="LiveId" clId="{537F8CFF-8437-4DF9-B7F4-23B8232D3EB4}" dt="2020-05-10T21:31:33.435" v="48991" actId="478"/>
          <ac:picMkLst>
            <pc:docMk/>
            <pc:sldMk cId="3800871591" sldId="825"/>
            <ac:picMk id="9" creationId="{473D1FBD-1DD9-432D-862B-01A61A7B78DF}"/>
          </ac:picMkLst>
        </pc:picChg>
        <pc:picChg chg="add">
          <ac:chgData name="Thomas Nield" userId="e7924354f0a44a8c" providerId="LiveId" clId="{537F8CFF-8437-4DF9-B7F4-23B8232D3EB4}" dt="2020-05-10T21:31:33.588" v="48992"/>
          <ac:picMkLst>
            <pc:docMk/>
            <pc:sldMk cId="3800871591" sldId="825"/>
            <ac:picMk id="11" creationId="{71BB611F-892C-4E49-B3E1-1B4BD7B1D122}"/>
          </ac:picMkLst>
        </pc:picChg>
      </pc:sldChg>
      <pc:sldChg chg="addSp delSp modSp add mod modAnim">
        <pc:chgData name="Thomas Nield" userId="e7924354f0a44a8c" providerId="LiveId" clId="{537F8CFF-8437-4DF9-B7F4-23B8232D3EB4}" dt="2020-05-10T21:31:04.892" v="48990" actId="20577"/>
        <pc:sldMkLst>
          <pc:docMk/>
          <pc:sldMk cId="3484517576" sldId="826"/>
        </pc:sldMkLst>
        <pc:spChg chg="add mod">
          <ac:chgData name="Thomas Nield" userId="e7924354f0a44a8c" providerId="LiveId" clId="{537F8CFF-8437-4DF9-B7F4-23B8232D3EB4}" dt="2020-05-10T21:29:37.777" v="48785" actId="14100"/>
          <ac:spMkLst>
            <pc:docMk/>
            <pc:sldMk cId="3484517576" sldId="826"/>
            <ac:spMk id="2" creationId="{631456E8-8996-4A26-9F2B-04AA6B9231A5}"/>
          </ac:spMkLst>
        </pc:spChg>
        <pc:spChg chg="mod">
          <ac:chgData name="Thomas Nield" userId="e7924354f0a44a8c" providerId="LiveId" clId="{537F8CFF-8437-4DF9-B7F4-23B8232D3EB4}" dt="2020-05-10T21:31:04.892" v="48990" actId="20577"/>
          <ac:spMkLst>
            <pc:docMk/>
            <pc:sldMk cId="3484517576" sldId="826"/>
            <ac:spMk id="8" creationId="{D67E8AA7-9303-490F-B252-1FC2B9D1D722}"/>
          </ac:spMkLst>
        </pc:spChg>
        <pc:spChg chg="del mod">
          <ac:chgData name="Thomas Nield" userId="e7924354f0a44a8c" providerId="LiveId" clId="{537F8CFF-8437-4DF9-B7F4-23B8232D3EB4}" dt="2020-05-10T21:27:18.938" v="48581" actId="478"/>
          <ac:spMkLst>
            <pc:docMk/>
            <pc:sldMk cId="3484517576" sldId="826"/>
            <ac:spMk id="10" creationId="{167E4738-D6A0-4E7A-B4B5-FEE27F5FD501}"/>
          </ac:spMkLst>
        </pc:spChg>
        <pc:picChg chg="mod">
          <ac:chgData name="Thomas Nield" userId="e7924354f0a44a8c" providerId="LiveId" clId="{537F8CFF-8437-4DF9-B7F4-23B8232D3EB4}" dt="2020-05-10T21:27:33.152" v="48589" actId="14100"/>
          <ac:picMkLst>
            <pc:docMk/>
            <pc:sldMk cId="3484517576" sldId="826"/>
            <ac:picMk id="9" creationId="{473D1FBD-1DD9-432D-862B-01A61A7B78DF}"/>
          </ac:picMkLst>
        </pc:picChg>
      </pc:sldChg>
      <pc:sldChg chg="addSp delSp modSp new add del mod ord modAnim">
        <pc:chgData name="Thomas Nield" userId="e7924354f0a44a8c" providerId="LiveId" clId="{537F8CFF-8437-4DF9-B7F4-23B8232D3EB4}" dt="2020-05-11T14:29:50.889" v="66793" actId="20577"/>
        <pc:sldMkLst>
          <pc:docMk/>
          <pc:sldMk cId="1762611401" sldId="827"/>
        </pc:sldMkLst>
        <pc:spChg chg="mod">
          <ac:chgData name="Thomas Nield" userId="e7924354f0a44a8c" providerId="LiveId" clId="{537F8CFF-8437-4DF9-B7F4-23B8232D3EB4}" dt="2020-05-11T14:29:50.889" v="66793" actId="20577"/>
          <ac:spMkLst>
            <pc:docMk/>
            <pc:sldMk cId="1762611401" sldId="827"/>
            <ac:spMk id="2" creationId="{1F62E9C8-C12C-4703-8243-84541D18CD08}"/>
          </ac:spMkLst>
        </pc:spChg>
        <pc:spChg chg="mod">
          <ac:chgData name="Thomas Nield" userId="e7924354f0a44a8c" providerId="LiveId" clId="{537F8CFF-8437-4DF9-B7F4-23B8232D3EB4}" dt="2020-05-10T21:32:19.901" v="49090" actId="20577"/>
          <ac:spMkLst>
            <pc:docMk/>
            <pc:sldMk cId="1762611401" sldId="827"/>
            <ac:spMk id="3" creationId="{8E404025-72DF-4898-80A8-B8F2FF0FAA8D}"/>
          </ac:spMkLst>
        </pc:spChg>
        <pc:spChg chg="add del">
          <ac:chgData name="Thomas Nield" userId="e7924354f0a44a8c" providerId="LiveId" clId="{537F8CFF-8437-4DF9-B7F4-23B8232D3EB4}" dt="2020-05-10T21:46:45.176" v="50894"/>
          <ac:spMkLst>
            <pc:docMk/>
            <pc:sldMk cId="1762611401" sldId="827"/>
            <ac:spMk id="8" creationId="{2D593D03-4722-4B0B-926B-77683F11382B}"/>
          </ac:spMkLst>
        </pc:spChg>
        <pc:spChg chg="add mod">
          <ac:chgData name="Thomas Nield" userId="e7924354f0a44a8c" providerId="LiveId" clId="{537F8CFF-8437-4DF9-B7F4-23B8232D3EB4}" dt="2020-05-11T01:06:32.855" v="60970" actId="1035"/>
          <ac:spMkLst>
            <pc:docMk/>
            <pc:sldMk cId="1762611401" sldId="827"/>
            <ac:spMk id="11" creationId="{3931BFB6-6AB3-4D1D-B757-33CEB1460A47}"/>
          </ac:spMkLst>
        </pc:spChg>
        <pc:picChg chg="add del mod modCrop">
          <ac:chgData name="Thomas Nield" userId="e7924354f0a44a8c" providerId="LiveId" clId="{537F8CFF-8437-4DF9-B7F4-23B8232D3EB4}" dt="2020-05-10T21:47:00.649" v="50897" actId="478"/>
          <ac:picMkLst>
            <pc:docMk/>
            <pc:sldMk cId="1762611401" sldId="827"/>
            <ac:picMk id="5" creationId="{C98E7DF7-22DB-45E4-A881-48B3DA456C2E}"/>
          </ac:picMkLst>
        </pc:picChg>
        <pc:picChg chg="add del mod">
          <ac:chgData name="Thomas Nield" userId="e7924354f0a44a8c" providerId="LiveId" clId="{537F8CFF-8437-4DF9-B7F4-23B8232D3EB4}" dt="2020-05-10T21:47:16.397" v="50928" actId="478"/>
          <ac:picMkLst>
            <pc:docMk/>
            <pc:sldMk cId="1762611401" sldId="827"/>
            <ac:picMk id="7" creationId="{89854820-E83C-4C75-8CD6-A002F79F1809}"/>
          </ac:picMkLst>
        </pc:picChg>
        <pc:picChg chg="add mod">
          <ac:chgData name="Thomas Nield" userId="e7924354f0a44a8c" providerId="LiveId" clId="{537F8CFF-8437-4DF9-B7F4-23B8232D3EB4}" dt="2020-05-10T21:47:06.920" v="50902" actId="1076"/>
          <ac:picMkLst>
            <pc:docMk/>
            <pc:sldMk cId="1762611401" sldId="827"/>
            <ac:picMk id="10" creationId="{B9FB3A04-EB26-40CC-91D8-F1E4FEE1B0C7}"/>
          </ac:picMkLst>
        </pc:picChg>
      </pc:sldChg>
      <pc:sldChg chg="addSp modSp new mod modAnim">
        <pc:chgData name="Thomas Nield" userId="e7924354f0a44a8c" providerId="LiveId" clId="{537F8CFF-8437-4DF9-B7F4-23B8232D3EB4}" dt="2020-05-11T14:27:40.213" v="66766" actId="20577"/>
        <pc:sldMkLst>
          <pc:docMk/>
          <pc:sldMk cId="3451160585" sldId="828"/>
        </pc:sldMkLst>
        <pc:spChg chg="mod">
          <ac:chgData name="Thomas Nield" userId="e7924354f0a44a8c" providerId="LiveId" clId="{537F8CFF-8437-4DF9-B7F4-23B8232D3EB4}" dt="2020-05-11T14:27:40.213" v="66766" actId="20577"/>
          <ac:spMkLst>
            <pc:docMk/>
            <pc:sldMk cId="3451160585" sldId="828"/>
            <ac:spMk id="2" creationId="{134E4A95-62B7-4953-97E4-5CAF7ED9354D}"/>
          </ac:spMkLst>
        </pc:spChg>
        <pc:spChg chg="mod">
          <ac:chgData name="Thomas Nield" userId="e7924354f0a44a8c" providerId="LiveId" clId="{537F8CFF-8437-4DF9-B7F4-23B8232D3EB4}" dt="2020-05-10T21:36:38.699" v="49118" actId="20577"/>
          <ac:spMkLst>
            <pc:docMk/>
            <pc:sldMk cId="3451160585" sldId="828"/>
            <ac:spMk id="3" creationId="{C8948E38-5207-4FBF-98E1-FD085B97BC8F}"/>
          </ac:spMkLst>
        </pc:spChg>
        <pc:picChg chg="add mod modCrop">
          <ac:chgData name="Thomas Nield" userId="e7924354f0a44a8c" providerId="LiveId" clId="{537F8CFF-8437-4DF9-B7F4-23B8232D3EB4}" dt="2020-05-10T21:37:18.048" v="49246" actId="1076"/>
          <ac:picMkLst>
            <pc:docMk/>
            <pc:sldMk cId="3451160585" sldId="828"/>
            <ac:picMk id="5" creationId="{4D5901EB-876C-4545-A7C5-DD85B9B3188F}"/>
          </ac:picMkLst>
        </pc:picChg>
      </pc:sldChg>
      <pc:sldChg chg="addSp modSp add mod modAnim">
        <pc:chgData name="Thomas Nield" userId="e7924354f0a44a8c" providerId="LiveId" clId="{537F8CFF-8437-4DF9-B7F4-23B8232D3EB4}" dt="2020-05-11T14:28:51.223" v="66785" actId="20577"/>
        <pc:sldMkLst>
          <pc:docMk/>
          <pc:sldMk cId="1929171149" sldId="829"/>
        </pc:sldMkLst>
        <pc:spChg chg="mod">
          <ac:chgData name="Thomas Nield" userId="e7924354f0a44a8c" providerId="LiveId" clId="{537F8CFF-8437-4DF9-B7F4-23B8232D3EB4}" dt="2020-05-11T14:28:51.223" v="66785" actId="20577"/>
          <ac:spMkLst>
            <pc:docMk/>
            <pc:sldMk cId="1929171149" sldId="829"/>
            <ac:spMk id="2" creationId="{1F62E9C8-C12C-4703-8243-84541D18CD08}"/>
          </ac:spMkLst>
        </pc:spChg>
        <pc:spChg chg="add mod">
          <ac:chgData name="Thomas Nield" userId="e7924354f0a44a8c" providerId="LiveId" clId="{537F8CFF-8437-4DF9-B7F4-23B8232D3EB4}" dt="2020-05-11T01:05:54.706" v="60848" actId="1076"/>
          <ac:spMkLst>
            <pc:docMk/>
            <pc:sldMk cId="1929171149" sldId="829"/>
            <ac:spMk id="4" creationId="{C45087FD-3AC5-451F-9B3F-5FC44E3A2697}"/>
          </ac:spMkLst>
        </pc:spChg>
        <pc:picChg chg="mod">
          <ac:chgData name="Thomas Nield" userId="e7924354f0a44a8c" providerId="LiveId" clId="{537F8CFF-8437-4DF9-B7F4-23B8232D3EB4}" dt="2020-05-11T01:06:24.575" v="60960" actId="1076"/>
          <ac:picMkLst>
            <pc:docMk/>
            <pc:sldMk cId="1929171149" sldId="829"/>
            <ac:picMk id="7" creationId="{89854820-E83C-4C75-8CD6-A002F79F1809}"/>
          </ac:picMkLst>
        </pc:picChg>
      </pc:sldChg>
      <pc:sldChg chg="addSp delSp modSp add mod modAnim">
        <pc:chgData name="Thomas Nield" userId="e7924354f0a44a8c" providerId="LiveId" clId="{537F8CFF-8437-4DF9-B7F4-23B8232D3EB4}" dt="2020-05-11T14:31:01.464" v="66894" actId="20577"/>
        <pc:sldMkLst>
          <pc:docMk/>
          <pc:sldMk cId="3522929383" sldId="830"/>
        </pc:sldMkLst>
        <pc:spChg chg="mod">
          <ac:chgData name="Thomas Nield" userId="e7924354f0a44a8c" providerId="LiveId" clId="{537F8CFF-8437-4DF9-B7F4-23B8232D3EB4}" dt="2020-05-11T14:31:01.464" v="66894" actId="20577"/>
          <ac:spMkLst>
            <pc:docMk/>
            <pc:sldMk cId="3522929383" sldId="830"/>
            <ac:spMk id="2" creationId="{29DF2ED6-41E9-4734-A6A5-D26BFA1B6A72}"/>
          </ac:spMkLst>
        </pc:spChg>
        <pc:spChg chg="add del mod">
          <ac:chgData name="Thomas Nield" userId="e7924354f0a44a8c" providerId="LiveId" clId="{537F8CFF-8437-4DF9-B7F4-23B8232D3EB4}" dt="2020-05-10T22:30:47.466" v="53641" actId="478"/>
          <ac:spMkLst>
            <pc:docMk/>
            <pc:sldMk cId="3522929383" sldId="830"/>
            <ac:spMk id="7" creationId="{FB92009D-F859-4F06-8ED4-802593E0FA61}"/>
          </ac:spMkLst>
        </pc:spChg>
        <pc:spChg chg="add del">
          <ac:chgData name="Thomas Nield" userId="e7924354f0a44a8c" providerId="LiveId" clId="{537F8CFF-8437-4DF9-B7F4-23B8232D3EB4}" dt="2020-05-10T22:30:45.448" v="53639"/>
          <ac:spMkLst>
            <pc:docMk/>
            <pc:sldMk cId="3522929383" sldId="830"/>
            <ac:spMk id="8" creationId="{1A624D77-9142-4CE7-BC32-CE304A8911B3}"/>
          </ac:spMkLst>
        </pc:spChg>
        <pc:spChg chg="add mod">
          <ac:chgData name="Thomas Nield" userId="e7924354f0a44a8c" providerId="LiveId" clId="{537F8CFF-8437-4DF9-B7F4-23B8232D3EB4}" dt="2020-05-10T22:35:29.575" v="53835" actId="1076"/>
          <ac:spMkLst>
            <pc:docMk/>
            <pc:sldMk cId="3522929383" sldId="830"/>
            <ac:spMk id="9" creationId="{BEC0DAE9-1494-4602-A120-570616C5DDE4}"/>
          </ac:spMkLst>
        </pc:spChg>
        <pc:spChg chg="add mod">
          <ac:chgData name="Thomas Nield" userId="e7924354f0a44a8c" providerId="LiveId" clId="{537F8CFF-8437-4DF9-B7F4-23B8232D3EB4}" dt="2020-05-10T22:34:44.746" v="53767" actId="114"/>
          <ac:spMkLst>
            <pc:docMk/>
            <pc:sldMk cId="3522929383" sldId="830"/>
            <ac:spMk id="10" creationId="{0FF99099-24B8-4CA7-B1D9-1B6F067865D8}"/>
          </ac:spMkLst>
        </pc:spChg>
        <pc:spChg chg="add mod">
          <ac:chgData name="Thomas Nield" userId="e7924354f0a44a8c" providerId="LiveId" clId="{537F8CFF-8437-4DF9-B7F4-23B8232D3EB4}" dt="2020-05-10T22:35:03.436" v="53779" actId="1076"/>
          <ac:spMkLst>
            <pc:docMk/>
            <pc:sldMk cId="3522929383" sldId="830"/>
            <ac:spMk id="13" creationId="{26FD2A9D-74D8-4E9A-A256-537AEA6C0E11}"/>
          </ac:spMkLst>
        </pc:spChg>
        <pc:picChg chg="del">
          <ac:chgData name="Thomas Nield" userId="e7924354f0a44a8c" providerId="LiveId" clId="{537F8CFF-8437-4DF9-B7F4-23B8232D3EB4}" dt="2020-05-10T22:33:16.576" v="53742" actId="478"/>
          <ac:picMkLst>
            <pc:docMk/>
            <pc:sldMk cId="3522929383" sldId="830"/>
            <ac:picMk id="4" creationId="{7A46CFD1-A6B9-43F5-9F91-A9DB8B11B0ED}"/>
          </ac:picMkLst>
        </pc:picChg>
        <pc:picChg chg="add mod">
          <ac:chgData name="Thomas Nield" userId="e7924354f0a44a8c" providerId="LiveId" clId="{537F8CFF-8437-4DF9-B7F4-23B8232D3EB4}" dt="2020-05-10T22:35:27.515" v="53834" actId="1076"/>
          <ac:picMkLst>
            <pc:docMk/>
            <pc:sldMk cId="3522929383" sldId="830"/>
            <ac:picMk id="6" creationId="{228DB723-632D-4C68-8188-DD1D1CF29895}"/>
          </ac:picMkLst>
        </pc:picChg>
        <pc:picChg chg="add mod">
          <ac:chgData name="Thomas Nield" userId="e7924354f0a44a8c" providerId="LiveId" clId="{537F8CFF-8437-4DF9-B7F4-23B8232D3EB4}" dt="2020-05-10T22:34:57.716" v="53778" actId="1076"/>
          <ac:picMkLst>
            <pc:docMk/>
            <pc:sldMk cId="3522929383" sldId="830"/>
            <ac:picMk id="11269" creationId="{6ED73491-71BB-4D23-AB03-F7E285719E70}"/>
          </ac:picMkLst>
        </pc:picChg>
        <pc:picChg chg="add mod">
          <ac:chgData name="Thomas Nield" userId="e7924354f0a44a8c" providerId="LiveId" clId="{537F8CFF-8437-4DF9-B7F4-23B8232D3EB4}" dt="2020-05-10T22:34:23.506" v="53751" actId="1076"/>
          <ac:picMkLst>
            <pc:docMk/>
            <pc:sldMk cId="3522929383" sldId="830"/>
            <ac:picMk id="11271" creationId="{B46A4518-7F2E-427E-A3F9-CF970EED0EA4}"/>
          </ac:picMkLst>
        </pc:picChg>
      </pc:sldChg>
      <pc:sldChg chg="modSp add del mod">
        <pc:chgData name="Thomas Nield" userId="e7924354f0a44a8c" providerId="LiveId" clId="{537F8CFF-8437-4DF9-B7F4-23B8232D3EB4}" dt="2020-05-11T00:25:55.580" v="57146" actId="2696"/>
        <pc:sldMkLst>
          <pc:docMk/>
          <pc:sldMk cId="2145272781" sldId="831"/>
        </pc:sldMkLst>
        <pc:spChg chg="mod">
          <ac:chgData name="Thomas Nield" userId="e7924354f0a44a8c" providerId="LiveId" clId="{537F8CFF-8437-4DF9-B7F4-23B8232D3EB4}" dt="2020-05-10T23:46:54.435" v="54689" actId="21"/>
          <ac:spMkLst>
            <pc:docMk/>
            <pc:sldMk cId="2145272781" sldId="831"/>
            <ac:spMk id="2" creationId="{29DF2ED6-41E9-4734-A6A5-D26BFA1B6A72}"/>
          </ac:spMkLst>
        </pc:spChg>
      </pc:sldChg>
      <pc:sldChg chg="addSp modSp new mod modAnim">
        <pc:chgData name="Thomas Nield" userId="e7924354f0a44a8c" providerId="LiveId" clId="{537F8CFF-8437-4DF9-B7F4-23B8232D3EB4}" dt="2020-05-11T00:26:10.845" v="57149"/>
        <pc:sldMkLst>
          <pc:docMk/>
          <pc:sldMk cId="2792244030" sldId="832"/>
        </pc:sldMkLst>
        <pc:spChg chg="mod">
          <ac:chgData name="Thomas Nield" userId="e7924354f0a44a8c" providerId="LiveId" clId="{537F8CFF-8437-4DF9-B7F4-23B8232D3EB4}" dt="2020-05-10T23:51:31.454" v="55471" actId="20577"/>
          <ac:spMkLst>
            <pc:docMk/>
            <pc:sldMk cId="2792244030" sldId="832"/>
            <ac:spMk id="2" creationId="{EACC97B0-A380-457F-A2C4-00FCD2A7A2BE}"/>
          </ac:spMkLst>
        </pc:spChg>
        <pc:spChg chg="mod">
          <ac:chgData name="Thomas Nield" userId="e7924354f0a44a8c" providerId="LiveId" clId="{537F8CFF-8437-4DF9-B7F4-23B8232D3EB4}" dt="2020-05-10T23:42:55.264" v="54187" actId="27636"/>
          <ac:spMkLst>
            <pc:docMk/>
            <pc:sldMk cId="2792244030" sldId="832"/>
            <ac:spMk id="3" creationId="{1E32A644-183A-4F18-B262-B46F4C01400A}"/>
          </ac:spMkLst>
        </pc:spChg>
        <pc:spChg chg="add mod">
          <ac:chgData name="Thomas Nield" userId="e7924354f0a44a8c" providerId="LiveId" clId="{537F8CFF-8437-4DF9-B7F4-23B8232D3EB4}" dt="2020-05-10T23:45:24.144" v="54490" actId="1076"/>
          <ac:spMkLst>
            <pc:docMk/>
            <pc:sldMk cId="2792244030" sldId="832"/>
            <ac:spMk id="4" creationId="{46924F9A-7879-41FA-9CB2-144B83B90CE8}"/>
          </ac:spMkLst>
        </pc:spChg>
        <pc:picChg chg="add mod modCrop">
          <ac:chgData name="Thomas Nield" userId="e7924354f0a44a8c" providerId="LiveId" clId="{537F8CFF-8437-4DF9-B7F4-23B8232D3EB4}" dt="2020-05-10T23:47:36.295" v="54738" actId="14100"/>
          <ac:picMkLst>
            <pc:docMk/>
            <pc:sldMk cId="2792244030" sldId="832"/>
            <ac:picMk id="5" creationId="{C8932C02-0187-4550-964C-FDEE3ECF0D6A}"/>
          </ac:picMkLst>
        </pc:picChg>
        <pc:picChg chg="add mod">
          <ac:chgData name="Thomas Nield" userId="e7924354f0a44a8c" providerId="LiveId" clId="{537F8CFF-8437-4DF9-B7F4-23B8232D3EB4}" dt="2020-05-10T23:47:53.344" v="54742" actId="1076"/>
          <ac:picMkLst>
            <pc:docMk/>
            <pc:sldMk cId="2792244030" sldId="832"/>
            <ac:picMk id="7" creationId="{78400EB4-ADA1-46E0-A853-883AE492EB06}"/>
          </ac:picMkLst>
        </pc:picChg>
        <pc:picChg chg="add mod">
          <ac:chgData name="Thomas Nield" userId="e7924354f0a44a8c" providerId="LiveId" clId="{537F8CFF-8437-4DF9-B7F4-23B8232D3EB4}" dt="2020-05-10T23:47:56.445" v="54744" actId="1076"/>
          <ac:picMkLst>
            <pc:docMk/>
            <pc:sldMk cId="2792244030" sldId="832"/>
            <ac:picMk id="8" creationId="{DE13A6B1-F7FC-4698-B396-81AD0861BA82}"/>
          </ac:picMkLst>
        </pc:picChg>
        <pc:picChg chg="add mod">
          <ac:chgData name="Thomas Nield" userId="e7924354f0a44a8c" providerId="LiveId" clId="{537F8CFF-8437-4DF9-B7F4-23B8232D3EB4}" dt="2020-05-10T23:47:58.761" v="54746" actId="1076"/>
          <ac:picMkLst>
            <pc:docMk/>
            <pc:sldMk cId="2792244030" sldId="832"/>
            <ac:picMk id="9" creationId="{C9AF596F-A612-4A6F-A118-159279481F67}"/>
          </ac:picMkLst>
        </pc:picChg>
        <pc:picChg chg="add mod">
          <ac:chgData name="Thomas Nield" userId="e7924354f0a44a8c" providerId="LiveId" clId="{537F8CFF-8437-4DF9-B7F4-23B8232D3EB4}" dt="2020-05-10T23:48:00.695" v="54748" actId="1076"/>
          <ac:picMkLst>
            <pc:docMk/>
            <pc:sldMk cId="2792244030" sldId="832"/>
            <ac:picMk id="10" creationId="{A7196966-05CB-4492-A159-1AD83C8E8A1C}"/>
          </ac:picMkLst>
        </pc:picChg>
        <pc:picChg chg="add mod">
          <ac:chgData name="Thomas Nield" userId="e7924354f0a44a8c" providerId="LiveId" clId="{537F8CFF-8437-4DF9-B7F4-23B8232D3EB4}" dt="2020-05-10T23:48:02.925" v="54750" actId="1076"/>
          <ac:picMkLst>
            <pc:docMk/>
            <pc:sldMk cId="2792244030" sldId="832"/>
            <ac:picMk id="11" creationId="{B6F09BD6-B05C-42CC-B73B-ACE8E6EECB2D}"/>
          </ac:picMkLst>
        </pc:picChg>
        <pc:picChg chg="add mod">
          <ac:chgData name="Thomas Nield" userId="e7924354f0a44a8c" providerId="LiveId" clId="{537F8CFF-8437-4DF9-B7F4-23B8232D3EB4}" dt="2020-05-10T23:48:05.405" v="54752" actId="1076"/>
          <ac:picMkLst>
            <pc:docMk/>
            <pc:sldMk cId="2792244030" sldId="832"/>
            <ac:picMk id="12" creationId="{62AF2BC2-817F-4ACA-B780-54FF457FB468}"/>
          </ac:picMkLst>
        </pc:picChg>
        <pc:picChg chg="add mod">
          <ac:chgData name="Thomas Nield" userId="e7924354f0a44a8c" providerId="LiveId" clId="{537F8CFF-8437-4DF9-B7F4-23B8232D3EB4}" dt="2020-05-10T23:48:06.555" v="54754" actId="1076"/>
          <ac:picMkLst>
            <pc:docMk/>
            <pc:sldMk cId="2792244030" sldId="832"/>
            <ac:picMk id="13" creationId="{E0351230-1C2F-486E-9AE3-535A8ED14C4F}"/>
          </ac:picMkLst>
        </pc:picChg>
        <pc:picChg chg="add mod">
          <ac:chgData name="Thomas Nield" userId="e7924354f0a44a8c" providerId="LiveId" clId="{537F8CFF-8437-4DF9-B7F4-23B8232D3EB4}" dt="2020-05-10T23:48:08.845" v="54756" actId="1076"/>
          <ac:picMkLst>
            <pc:docMk/>
            <pc:sldMk cId="2792244030" sldId="832"/>
            <ac:picMk id="14" creationId="{E71991B3-72EB-45BA-80EA-A3ABAEA59B6F}"/>
          </ac:picMkLst>
        </pc:picChg>
        <pc:picChg chg="add mod">
          <ac:chgData name="Thomas Nield" userId="e7924354f0a44a8c" providerId="LiveId" clId="{537F8CFF-8437-4DF9-B7F4-23B8232D3EB4}" dt="2020-05-10T23:48:11.935" v="54758" actId="1076"/>
          <ac:picMkLst>
            <pc:docMk/>
            <pc:sldMk cId="2792244030" sldId="832"/>
            <ac:picMk id="15" creationId="{E434F26D-8E60-47B2-922B-E464CCCC9C2C}"/>
          </ac:picMkLst>
        </pc:picChg>
        <pc:picChg chg="add mod">
          <ac:chgData name="Thomas Nield" userId="e7924354f0a44a8c" providerId="LiveId" clId="{537F8CFF-8437-4DF9-B7F4-23B8232D3EB4}" dt="2020-05-10T23:48:15.401" v="54760" actId="1076"/>
          <ac:picMkLst>
            <pc:docMk/>
            <pc:sldMk cId="2792244030" sldId="832"/>
            <ac:picMk id="16" creationId="{0671DE87-1704-4287-9A84-7E7234F75E9E}"/>
          </ac:picMkLst>
        </pc:picChg>
      </pc:sldChg>
      <pc:sldChg chg="addSp delSp modSp new mod">
        <pc:chgData name="Thomas Nield" userId="e7924354f0a44a8c" providerId="LiveId" clId="{537F8CFF-8437-4DF9-B7F4-23B8232D3EB4}" dt="2020-05-10T23:57:30.022" v="55628" actId="20577"/>
        <pc:sldMkLst>
          <pc:docMk/>
          <pc:sldMk cId="2751810451" sldId="833"/>
        </pc:sldMkLst>
        <pc:spChg chg="mod">
          <ac:chgData name="Thomas Nield" userId="e7924354f0a44a8c" providerId="LiveId" clId="{537F8CFF-8437-4DF9-B7F4-23B8232D3EB4}" dt="2020-05-10T23:57:30.022" v="55628" actId="20577"/>
          <ac:spMkLst>
            <pc:docMk/>
            <pc:sldMk cId="2751810451" sldId="833"/>
            <ac:spMk id="2" creationId="{C32B6872-8974-46B3-BF2C-508748F4061D}"/>
          </ac:spMkLst>
        </pc:spChg>
        <pc:spChg chg="mod">
          <ac:chgData name="Thomas Nield" userId="e7924354f0a44a8c" providerId="LiveId" clId="{537F8CFF-8437-4DF9-B7F4-23B8232D3EB4}" dt="2020-05-10T23:51:51.765" v="55519" actId="27636"/>
          <ac:spMkLst>
            <pc:docMk/>
            <pc:sldMk cId="2751810451" sldId="833"/>
            <ac:spMk id="3" creationId="{476C4D72-E41A-4C01-A7A4-440E085586F4}"/>
          </ac:spMkLst>
        </pc:spChg>
        <pc:spChg chg="add del">
          <ac:chgData name="Thomas Nield" userId="e7924354f0a44a8c" providerId="LiveId" clId="{537F8CFF-8437-4DF9-B7F4-23B8232D3EB4}" dt="2020-05-10T23:52:54.289" v="55587" actId="478"/>
          <ac:spMkLst>
            <pc:docMk/>
            <pc:sldMk cId="2751810451" sldId="833"/>
            <ac:spMk id="7" creationId="{51BA5EDF-C062-4AFB-A903-89CC2A2F0534}"/>
          </ac:spMkLst>
        </pc:spChg>
        <pc:spChg chg="add del">
          <ac:chgData name="Thomas Nield" userId="e7924354f0a44a8c" providerId="LiveId" clId="{537F8CFF-8437-4DF9-B7F4-23B8232D3EB4}" dt="2020-05-10T23:52:57.205" v="55589" actId="478"/>
          <ac:spMkLst>
            <pc:docMk/>
            <pc:sldMk cId="2751810451" sldId="833"/>
            <ac:spMk id="8" creationId="{FE3BDB69-3A64-49BD-9881-97122CBFEFBF}"/>
          </ac:spMkLst>
        </pc:spChg>
        <pc:picChg chg="add del mod">
          <ac:chgData name="Thomas Nield" userId="e7924354f0a44a8c" providerId="LiveId" clId="{537F8CFF-8437-4DF9-B7F4-23B8232D3EB4}" dt="2020-05-10T23:54:16.125" v="55621" actId="478"/>
          <ac:picMkLst>
            <pc:docMk/>
            <pc:sldMk cId="2751810451" sldId="833"/>
            <ac:picMk id="4" creationId="{E9664EBB-75CB-41A1-9F39-01950D1B56F6}"/>
          </ac:picMkLst>
        </pc:picChg>
        <pc:picChg chg="add del">
          <ac:chgData name="Thomas Nield" userId="e7924354f0a44a8c" providerId="LiveId" clId="{537F8CFF-8437-4DF9-B7F4-23B8232D3EB4}" dt="2020-05-10T23:52:54.705" v="55588" actId="478"/>
          <ac:picMkLst>
            <pc:docMk/>
            <pc:sldMk cId="2751810451" sldId="833"/>
            <ac:picMk id="5" creationId="{9365051C-EC28-4EDA-AD72-E0F119E444B9}"/>
          </ac:picMkLst>
        </pc:picChg>
        <pc:picChg chg="add del">
          <ac:chgData name="Thomas Nield" userId="e7924354f0a44a8c" providerId="LiveId" clId="{537F8CFF-8437-4DF9-B7F4-23B8232D3EB4}" dt="2020-05-10T23:52:54.289" v="55587" actId="478"/>
          <ac:picMkLst>
            <pc:docMk/>
            <pc:sldMk cId="2751810451" sldId="833"/>
            <ac:picMk id="6" creationId="{E02561EF-81E2-4B1D-81CF-442DD7939227}"/>
          </ac:picMkLst>
        </pc:picChg>
        <pc:picChg chg="add">
          <ac:chgData name="Thomas Nield" userId="e7924354f0a44a8c" providerId="LiveId" clId="{537F8CFF-8437-4DF9-B7F4-23B8232D3EB4}" dt="2020-05-10T23:54:19.675" v="55624"/>
          <ac:picMkLst>
            <pc:docMk/>
            <pc:sldMk cId="2751810451" sldId="833"/>
            <ac:picMk id="10" creationId="{8829B544-E790-48A0-81EB-7F2B7EB89BC2}"/>
          </ac:picMkLst>
        </pc:picChg>
        <pc:picChg chg="add del">
          <ac:chgData name="Thomas Nield" userId="e7924354f0a44a8c" providerId="LiveId" clId="{537F8CFF-8437-4DF9-B7F4-23B8232D3EB4}" dt="2020-05-10T23:54:17.437" v="55623"/>
          <ac:picMkLst>
            <pc:docMk/>
            <pc:sldMk cId="2751810451" sldId="833"/>
            <ac:picMk id="15362" creationId="{82B82D1A-2DB3-4E60-84BF-13851B3A9EC2}"/>
          </ac:picMkLst>
        </pc:picChg>
      </pc:sldChg>
      <pc:sldChg chg="addSp delSp modSp add mod">
        <pc:chgData name="Thomas Nield" userId="e7924354f0a44a8c" providerId="LiveId" clId="{537F8CFF-8437-4DF9-B7F4-23B8232D3EB4}" dt="2020-05-11T00:08:34.231" v="57098" actId="21"/>
        <pc:sldMkLst>
          <pc:docMk/>
          <pc:sldMk cId="457801108" sldId="834"/>
        </pc:sldMkLst>
        <pc:spChg chg="mod">
          <ac:chgData name="Thomas Nield" userId="e7924354f0a44a8c" providerId="LiveId" clId="{537F8CFF-8437-4DF9-B7F4-23B8232D3EB4}" dt="2020-05-11T00:08:34.231" v="57098" actId="21"/>
          <ac:spMkLst>
            <pc:docMk/>
            <pc:sldMk cId="457801108" sldId="834"/>
            <ac:spMk id="2" creationId="{C32B6872-8974-46B3-BF2C-508748F4061D}"/>
          </ac:spMkLst>
        </pc:spChg>
        <pc:picChg chg="del">
          <ac:chgData name="Thomas Nield" userId="e7924354f0a44a8c" providerId="LiveId" clId="{537F8CFF-8437-4DF9-B7F4-23B8232D3EB4}" dt="2020-05-10T23:54:06.365" v="55617" actId="478"/>
          <ac:picMkLst>
            <pc:docMk/>
            <pc:sldMk cId="457801108" sldId="834"/>
            <ac:picMk id="4" creationId="{E9664EBB-75CB-41A1-9F39-01950D1B56F6}"/>
          </ac:picMkLst>
        </pc:picChg>
        <pc:picChg chg="add del mod">
          <ac:chgData name="Thomas Nield" userId="e7924354f0a44a8c" providerId="LiveId" clId="{537F8CFF-8437-4DF9-B7F4-23B8232D3EB4}" dt="2020-05-11T00:00:44.151" v="56037" actId="478"/>
          <ac:picMkLst>
            <pc:docMk/>
            <pc:sldMk cId="457801108" sldId="834"/>
            <ac:picMk id="6" creationId="{FA0B8461-55D5-4918-9309-7504F77A995C}"/>
          </ac:picMkLst>
        </pc:picChg>
        <pc:picChg chg="add mod">
          <ac:chgData name="Thomas Nield" userId="e7924354f0a44a8c" providerId="LiveId" clId="{537F8CFF-8437-4DF9-B7F4-23B8232D3EB4}" dt="2020-05-10T23:58:09.072" v="55629" actId="14826"/>
          <ac:picMkLst>
            <pc:docMk/>
            <pc:sldMk cId="457801108" sldId="834"/>
            <ac:picMk id="14338" creationId="{FD332E17-8A50-47E0-B776-CD9A4EB2C56A}"/>
          </ac:picMkLst>
        </pc:picChg>
      </pc:sldChg>
      <pc:sldChg chg="modSp add mod">
        <pc:chgData name="Thomas Nield" userId="e7924354f0a44a8c" providerId="LiveId" clId="{537F8CFF-8437-4DF9-B7F4-23B8232D3EB4}" dt="2020-05-11T00:08:24.412" v="57097"/>
        <pc:sldMkLst>
          <pc:docMk/>
          <pc:sldMk cId="2709793796" sldId="835"/>
        </pc:sldMkLst>
        <pc:spChg chg="mod">
          <ac:chgData name="Thomas Nield" userId="e7924354f0a44a8c" providerId="LiveId" clId="{537F8CFF-8437-4DF9-B7F4-23B8232D3EB4}" dt="2020-05-11T00:08:24.412" v="57097"/>
          <ac:spMkLst>
            <pc:docMk/>
            <pc:sldMk cId="2709793796" sldId="835"/>
            <ac:spMk id="2" creationId="{C32B6872-8974-46B3-BF2C-508748F4061D}"/>
          </ac:spMkLst>
        </pc:spChg>
      </pc:sldChg>
      <pc:sldChg chg="addSp delSp modSp add del mod">
        <pc:chgData name="Thomas Nield" userId="e7924354f0a44a8c" providerId="LiveId" clId="{537F8CFF-8437-4DF9-B7F4-23B8232D3EB4}" dt="2020-05-11T00:17:59.143" v="57127" actId="2696"/>
        <pc:sldMkLst>
          <pc:docMk/>
          <pc:sldMk cId="2830352637" sldId="836"/>
        </pc:sldMkLst>
        <pc:spChg chg="mod">
          <ac:chgData name="Thomas Nield" userId="e7924354f0a44a8c" providerId="LiveId" clId="{537F8CFF-8437-4DF9-B7F4-23B8232D3EB4}" dt="2020-05-11T00:09:51.677" v="57109" actId="27636"/>
          <ac:spMkLst>
            <pc:docMk/>
            <pc:sldMk cId="2830352637" sldId="836"/>
            <ac:spMk id="2" creationId="{C32B6872-8974-46B3-BF2C-508748F4061D}"/>
          </ac:spMkLst>
        </pc:spChg>
        <pc:picChg chg="mod">
          <ac:chgData name="Thomas Nield" userId="e7924354f0a44a8c" providerId="LiveId" clId="{537F8CFF-8437-4DF9-B7F4-23B8232D3EB4}" dt="2020-05-11T00:01:22.621" v="56162" actId="1076"/>
          <ac:picMkLst>
            <pc:docMk/>
            <pc:sldMk cId="2830352637" sldId="836"/>
            <ac:picMk id="6" creationId="{FA0B8461-55D5-4918-9309-7504F77A995C}"/>
          </ac:picMkLst>
        </pc:picChg>
        <pc:picChg chg="mod">
          <ac:chgData name="Thomas Nield" userId="e7924354f0a44a8c" providerId="LiveId" clId="{537F8CFF-8437-4DF9-B7F4-23B8232D3EB4}" dt="2020-05-11T00:01:20.762" v="56161" actId="14826"/>
          <ac:picMkLst>
            <pc:docMk/>
            <pc:sldMk cId="2830352637" sldId="836"/>
            <ac:picMk id="14338" creationId="{FD332E17-8A50-47E0-B776-CD9A4EB2C56A}"/>
          </ac:picMkLst>
        </pc:picChg>
        <pc:picChg chg="add del">
          <ac:chgData name="Thomas Nield" userId="e7924354f0a44a8c" providerId="LiveId" clId="{537F8CFF-8437-4DF9-B7F4-23B8232D3EB4}" dt="2020-05-11T00:01:18.902" v="56160" actId="21"/>
          <ac:picMkLst>
            <pc:docMk/>
            <pc:sldMk cId="2830352637" sldId="836"/>
            <ac:picMk id="16386" creationId="{DEB5ADBF-02AB-4656-A759-C7D7B65787E2}"/>
          </ac:picMkLst>
        </pc:picChg>
      </pc:sldChg>
      <pc:sldChg chg="modSp add mod">
        <pc:chgData name="Thomas Nield" userId="e7924354f0a44a8c" providerId="LiveId" clId="{537F8CFF-8437-4DF9-B7F4-23B8232D3EB4}" dt="2020-05-11T00:10:07.642" v="57113" actId="27636"/>
        <pc:sldMkLst>
          <pc:docMk/>
          <pc:sldMk cId="2784639126" sldId="837"/>
        </pc:sldMkLst>
        <pc:spChg chg="mod">
          <ac:chgData name="Thomas Nield" userId="e7924354f0a44a8c" providerId="LiveId" clId="{537F8CFF-8437-4DF9-B7F4-23B8232D3EB4}" dt="2020-05-11T00:10:07.642" v="57113" actId="27636"/>
          <ac:spMkLst>
            <pc:docMk/>
            <pc:sldMk cId="2784639126" sldId="837"/>
            <ac:spMk id="2" creationId="{C32B6872-8974-46B3-BF2C-508748F4061D}"/>
          </ac:spMkLst>
        </pc:spChg>
      </pc:sldChg>
      <pc:sldChg chg="modSp add mod">
        <pc:chgData name="Thomas Nield" userId="e7924354f0a44a8c" providerId="LiveId" clId="{537F8CFF-8437-4DF9-B7F4-23B8232D3EB4}" dt="2020-05-11T00:10:14.932" v="57117" actId="27636"/>
        <pc:sldMkLst>
          <pc:docMk/>
          <pc:sldMk cId="4167151341" sldId="838"/>
        </pc:sldMkLst>
        <pc:spChg chg="mod">
          <ac:chgData name="Thomas Nield" userId="e7924354f0a44a8c" providerId="LiveId" clId="{537F8CFF-8437-4DF9-B7F4-23B8232D3EB4}" dt="2020-05-11T00:10:14.932" v="57117" actId="27636"/>
          <ac:spMkLst>
            <pc:docMk/>
            <pc:sldMk cId="4167151341" sldId="838"/>
            <ac:spMk id="2" creationId="{C32B6872-8974-46B3-BF2C-508748F4061D}"/>
          </ac:spMkLst>
        </pc:spChg>
        <pc:picChg chg="mod">
          <ac:chgData name="Thomas Nield" userId="e7924354f0a44a8c" providerId="LiveId" clId="{537F8CFF-8437-4DF9-B7F4-23B8232D3EB4}" dt="2020-05-11T00:02:19.602" v="56166" actId="1076"/>
          <ac:picMkLst>
            <pc:docMk/>
            <pc:sldMk cId="4167151341" sldId="838"/>
            <ac:picMk id="6" creationId="{FA0B8461-55D5-4918-9309-7504F77A995C}"/>
          </ac:picMkLst>
        </pc:picChg>
        <pc:picChg chg="mod">
          <ac:chgData name="Thomas Nield" userId="e7924354f0a44a8c" providerId="LiveId" clId="{537F8CFF-8437-4DF9-B7F4-23B8232D3EB4}" dt="2020-05-11T00:02:17.742" v="56165" actId="14826"/>
          <ac:picMkLst>
            <pc:docMk/>
            <pc:sldMk cId="4167151341" sldId="838"/>
            <ac:picMk id="14338" creationId="{FD332E17-8A50-47E0-B776-CD9A4EB2C56A}"/>
          </ac:picMkLst>
        </pc:picChg>
      </pc:sldChg>
      <pc:sldChg chg="modSp add mod">
        <pc:chgData name="Thomas Nield" userId="e7924354f0a44a8c" providerId="LiveId" clId="{537F8CFF-8437-4DF9-B7F4-23B8232D3EB4}" dt="2020-05-11T00:10:20.781" v="57121" actId="27636"/>
        <pc:sldMkLst>
          <pc:docMk/>
          <pc:sldMk cId="3971824633" sldId="839"/>
        </pc:sldMkLst>
        <pc:spChg chg="mod">
          <ac:chgData name="Thomas Nield" userId="e7924354f0a44a8c" providerId="LiveId" clId="{537F8CFF-8437-4DF9-B7F4-23B8232D3EB4}" dt="2020-05-11T00:10:20.781" v="57121" actId="27636"/>
          <ac:spMkLst>
            <pc:docMk/>
            <pc:sldMk cId="3971824633" sldId="839"/>
            <ac:spMk id="2" creationId="{C32B6872-8974-46B3-BF2C-508748F4061D}"/>
          </ac:spMkLst>
        </pc:spChg>
        <pc:picChg chg="mod">
          <ac:chgData name="Thomas Nield" userId="e7924354f0a44a8c" providerId="LiveId" clId="{537F8CFF-8437-4DF9-B7F4-23B8232D3EB4}" dt="2020-05-11T00:02:48.972" v="56169" actId="1076"/>
          <ac:picMkLst>
            <pc:docMk/>
            <pc:sldMk cId="3971824633" sldId="839"/>
            <ac:picMk id="6" creationId="{FA0B8461-55D5-4918-9309-7504F77A995C}"/>
          </ac:picMkLst>
        </pc:picChg>
        <pc:picChg chg="mod">
          <ac:chgData name="Thomas Nield" userId="e7924354f0a44a8c" providerId="LiveId" clId="{537F8CFF-8437-4DF9-B7F4-23B8232D3EB4}" dt="2020-05-11T00:02:44.342" v="56168" actId="14826"/>
          <ac:picMkLst>
            <pc:docMk/>
            <pc:sldMk cId="3971824633" sldId="839"/>
            <ac:picMk id="14338" creationId="{FD332E17-8A50-47E0-B776-CD9A4EB2C56A}"/>
          </ac:picMkLst>
        </pc:picChg>
      </pc:sldChg>
      <pc:sldChg chg="modSp add mod modAnim">
        <pc:chgData name="Thomas Nield" userId="e7924354f0a44a8c" providerId="LiveId" clId="{537F8CFF-8437-4DF9-B7F4-23B8232D3EB4}" dt="2020-05-11T00:27:04.095" v="57151"/>
        <pc:sldMkLst>
          <pc:docMk/>
          <pc:sldMk cId="3670196272" sldId="840"/>
        </pc:sldMkLst>
        <pc:spChg chg="mod">
          <ac:chgData name="Thomas Nield" userId="e7924354f0a44a8c" providerId="LiveId" clId="{537F8CFF-8437-4DF9-B7F4-23B8232D3EB4}" dt="2020-05-11T00:19:57.162" v="57128" actId="113"/>
          <ac:spMkLst>
            <pc:docMk/>
            <pc:sldMk cId="3670196272" sldId="840"/>
            <ac:spMk id="2" creationId="{C32B6872-8974-46B3-BF2C-508748F4061D}"/>
          </ac:spMkLst>
        </pc:spChg>
        <pc:picChg chg="mod">
          <ac:chgData name="Thomas Nield" userId="e7924354f0a44a8c" providerId="LiveId" clId="{537F8CFF-8437-4DF9-B7F4-23B8232D3EB4}" dt="2020-05-11T00:04:12.652" v="56421" actId="1076"/>
          <ac:picMkLst>
            <pc:docMk/>
            <pc:sldMk cId="3670196272" sldId="840"/>
            <ac:picMk id="6" creationId="{FA0B8461-55D5-4918-9309-7504F77A995C}"/>
          </ac:picMkLst>
        </pc:picChg>
        <pc:picChg chg="mod">
          <ac:chgData name="Thomas Nield" userId="e7924354f0a44a8c" providerId="LiveId" clId="{537F8CFF-8437-4DF9-B7F4-23B8232D3EB4}" dt="2020-05-11T00:04:08.192" v="56420" actId="14826"/>
          <ac:picMkLst>
            <pc:docMk/>
            <pc:sldMk cId="3670196272" sldId="840"/>
            <ac:picMk id="14338" creationId="{FD332E17-8A50-47E0-B776-CD9A4EB2C56A}"/>
          </ac:picMkLst>
        </pc:picChg>
      </pc:sldChg>
      <pc:sldChg chg="addSp modSp new mod modAnim">
        <pc:chgData name="Thomas Nield" userId="e7924354f0a44a8c" providerId="LiveId" clId="{537F8CFF-8437-4DF9-B7F4-23B8232D3EB4}" dt="2020-05-11T01:07:24.250" v="60971" actId="14100"/>
        <pc:sldMkLst>
          <pc:docMk/>
          <pc:sldMk cId="171292595" sldId="841"/>
        </pc:sldMkLst>
        <pc:spChg chg="mod">
          <ac:chgData name="Thomas Nield" userId="e7924354f0a44a8c" providerId="LiveId" clId="{537F8CFF-8437-4DF9-B7F4-23B8232D3EB4}" dt="2020-05-11T01:07:24.250" v="60971" actId="14100"/>
          <ac:spMkLst>
            <pc:docMk/>
            <pc:sldMk cId="171292595" sldId="841"/>
            <ac:spMk id="2" creationId="{9028FF9E-A3B4-493D-9B65-D6BCF1FA3273}"/>
          </ac:spMkLst>
        </pc:spChg>
        <pc:spChg chg="mod">
          <ac:chgData name="Thomas Nield" userId="e7924354f0a44a8c" providerId="LiveId" clId="{537F8CFF-8437-4DF9-B7F4-23B8232D3EB4}" dt="2020-05-11T00:28:33.486" v="57184" actId="20577"/>
          <ac:spMkLst>
            <pc:docMk/>
            <pc:sldMk cId="171292595" sldId="841"/>
            <ac:spMk id="3" creationId="{E9BBF520-E746-4748-B6C2-84545AA090AF}"/>
          </ac:spMkLst>
        </pc:spChg>
        <pc:picChg chg="add mod">
          <ac:chgData name="Thomas Nield" userId="e7924354f0a44a8c" providerId="LiveId" clId="{537F8CFF-8437-4DF9-B7F4-23B8232D3EB4}" dt="2020-05-11T00:31:02.726" v="57248" actId="1076"/>
          <ac:picMkLst>
            <pc:docMk/>
            <pc:sldMk cId="171292595" sldId="841"/>
            <ac:picMk id="18434" creationId="{A8E2EBB5-8857-4BE2-85DF-3C45EB226857}"/>
          </ac:picMkLst>
        </pc:picChg>
      </pc:sldChg>
      <pc:sldChg chg="addSp modSp new mod ord modAnim">
        <pc:chgData name="Thomas Nield" userId="e7924354f0a44a8c" providerId="LiveId" clId="{537F8CFF-8437-4DF9-B7F4-23B8232D3EB4}" dt="2020-05-11T01:31:19.661" v="63916" actId="20577"/>
        <pc:sldMkLst>
          <pc:docMk/>
          <pc:sldMk cId="3739804245" sldId="842"/>
        </pc:sldMkLst>
        <pc:spChg chg="mod">
          <ac:chgData name="Thomas Nield" userId="e7924354f0a44a8c" providerId="LiveId" clId="{537F8CFF-8437-4DF9-B7F4-23B8232D3EB4}" dt="2020-05-11T01:31:19.661" v="63916" actId="20577"/>
          <ac:spMkLst>
            <pc:docMk/>
            <pc:sldMk cId="3739804245" sldId="842"/>
            <ac:spMk id="2" creationId="{05DD0B49-AB5A-485E-8743-893557177C3F}"/>
          </ac:spMkLst>
        </pc:spChg>
        <pc:spChg chg="mod">
          <ac:chgData name="Thomas Nield" userId="e7924354f0a44a8c" providerId="LiveId" clId="{537F8CFF-8437-4DF9-B7F4-23B8232D3EB4}" dt="2020-05-11T00:47:03.236" v="59769"/>
          <ac:spMkLst>
            <pc:docMk/>
            <pc:sldMk cId="3739804245" sldId="842"/>
            <ac:spMk id="3" creationId="{9D9F9B7D-7079-4F6F-8B54-7EDF8F241E9F}"/>
          </ac:spMkLst>
        </pc:spChg>
        <pc:picChg chg="add mod">
          <ac:chgData name="Thomas Nield" userId="e7924354f0a44a8c" providerId="LiveId" clId="{537F8CFF-8437-4DF9-B7F4-23B8232D3EB4}" dt="2020-05-11T01:13:12.952" v="61210" actId="1076"/>
          <ac:picMkLst>
            <pc:docMk/>
            <pc:sldMk cId="3739804245" sldId="842"/>
            <ac:picMk id="24578" creationId="{3579AB40-E8F2-48C0-8F26-27EBCB314E6B}"/>
          </ac:picMkLst>
        </pc:picChg>
      </pc:sldChg>
      <pc:sldChg chg="addSp modSp new mod modAnim">
        <pc:chgData name="Thomas Nield" userId="e7924354f0a44a8c" providerId="LiveId" clId="{537F8CFF-8437-4DF9-B7F4-23B8232D3EB4}" dt="2020-05-11T01:08:12.895" v="60993" actId="6549"/>
        <pc:sldMkLst>
          <pc:docMk/>
          <pc:sldMk cId="1821878389" sldId="843"/>
        </pc:sldMkLst>
        <pc:spChg chg="mod">
          <ac:chgData name="Thomas Nield" userId="e7924354f0a44a8c" providerId="LiveId" clId="{537F8CFF-8437-4DF9-B7F4-23B8232D3EB4}" dt="2020-05-11T01:08:12.895" v="60993" actId="6549"/>
          <ac:spMkLst>
            <pc:docMk/>
            <pc:sldMk cId="1821878389" sldId="843"/>
            <ac:spMk id="2" creationId="{0FD462D2-5290-487C-9477-D2AA1A0AFDEC}"/>
          </ac:spMkLst>
        </pc:spChg>
        <pc:spChg chg="mod">
          <ac:chgData name="Thomas Nield" userId="e7924354f0a44a8c" providerId="LiveId" clId="{537F8CFF-8437-4DF9-B7F4-23B8232D3EB4}" dt="2020-05-11T00:37:55.956" v="58193" actId="20577"/>
          <ac:spMkLst>
            <pc:docMk/>
            <pc:sldMk cId="1821878389" sldId="843"/>
            <ac:spMk id="3" creationId="{2A18FDCB-6DD5-4CE5-ABBC-EBE893F838AE}"/>
          </ac:spMkLst>
        </pc:spChg>
        <pc:spChg chg="add mod">
          <ac:chgData name="Thomas Nield" userId="e7924354f0a44a8c" providerId="LiveId" clId="{537F8CFF-8437-4DF9-B7F4-23B8232D3EB4}" dt="2020-05-11T00:41:53.846" v="58812" actId="20577"/>
          <ac:spMkLst>
            <pc:docMk/>
            <pc:sldMk cId="1821878389" sldId="843"/>
            <ac:spMk id="6" creationId="{AC24AA55-23CF-438D-AC3B-208CB9B43DD8}"/>
          </ac:spMkLst>
        </pc:spChg>
        <pc:picChg chg="add mod">
          <ac:chgData name="Thomas Nield" userId="e7924354f0a44a8c" providerId="LiveId" clId="{537F8CFF-8437-4DF9-B7F4-23B8232D3EB4}" dt="2020-05-11T00:40:10.476" v="58527" actId="1076"/>
          <ac:picMkLst>
            <pc:docMk/>
            <pc:sldMk cId="1821878389" sldId="843"/>
            <ac:picMk id="5" creationId="{20DD5871-6D92-4A6B-8C56-A3F2C4A2453B}"/>
          </ac:picMkLst>
        </pc:picChg>
      </pc:sldChg>
      <pc:sldChg chg="addSp delSp modSp new mod">
        <pc:chgData name="Thomas Nield" userId="e7924354f0a44a8c" providerId="LiveId" clId="{537F8CFF-8437-4DF9-B7F4-23B8232D3EB4}" dt="2020-05-11T00:46:15.039" v="59764" actId="20577"/>
        <pc:sldMkLst>
          <pc:docMk/>
          <pc:sldMk cId="2022880752" sldId="844"/>
        </pc:sldMkLst>
        <pc:spChg chg="del">
          <ac:chgData name="Thomas Nield" userId="e7924354f0a44a8c" providerId="LiveId" clId="{537F8CFF-8437-4DF9-B7F4-23B8232D3EB4}" dt="2020-05-11T00:45:38.691" v="59687" actId="478"/>
          <ac:spMkLst>
            <pc:docMk/>
            <pc:sldMk cId="2022880752" sldId="844"/>
            <ac:spMk id="2" creationId="{3D66026B-0B8E-4009-A640-587E1DD67A59}"/>
          </ac:spMkLst>
        </pc:spChg>
        <pc:spChg chg="mod">
          <ac:chgData name="Thomas Nield" userId="e7924354f0a44a8c" providerId="LiveId" clId="{537F8CFF-8437-4DF9-B7F4-23B8232D3EB4}" dt="2020-05-11T00:45:27.315" v="59683" actId="20577"/>
          <ac:spMkLst>
            <pc:docMk/>
            <pc:sldMk cId="2022880752" sldId="844"/>
            <ac:spMk id="3" creationId="{C85B1F77-490E-433D-88D0-86EE83A12C29}"/>
          </ac:spMkLst>
        </pc:spChg>
        <pc:spChg chg="add del mod">
          <ac:chgData name="Thomas Nield" userId="e7924354f0a44a8c" providerId="LiveId" clId="{537F8CFF-8437-4DF9-B7F4-23B8232D3EB4}" dt="2020-05-11T00:45:45.386" v="59693" actId="21"/>
          <ac:spMkLst>
            <pc:docMk/>
            <pc:sldMk cId="2022880752" sldId="844"/>
            <ac:spMk id="4" creationId="{7F07FF98-8CB3-4C7A-99F8-3907AF51341D}"/>
          </ac:spMkLst>
        </pc:spChg>
        <pc:spChg chg="add mod">
          <ac:chgData name="Thomas Nield" userId="e7924354f0a44a8c" providerId="LiveId" clId="{537F8CFF-8437-4DF9-B7F4-23B8232D3EB4}" dt="2020-05-11T00:46:15.039" v="59764" actId="20577"/>
          <ac:spMkLst>
            <pc:docMk/>
            <pc:sldMk cId="2022880752" sldId="844"/>
            <ac:spMk id="5" creationId="{7B0D48F4-65A7-4408-98DA-1474996AE761}"/>
          </ac:spMkLst>
        </pc:spChg>
        <pc:spChg chg="add">
          <ac:chgData name="Thomas Nield" userId="e7924354f0a44a8c" providerId="LiveId" clId="{537F8CFF-8437-4DF9-B7F4-23B8232D3EB4}" dt="2020-05-11T00:45:54.516" v="59696"/>
          <ac:spMkLst>
            <pc:docMk/>
            <pc:sldMk cId="2022880752" sldId="844"/>
            <ac:spMk id="7" creationId="{5231CF8C-888D-489A-A363-5DA9D821C270}"/>
          </ac:spMkLst>
        </pc:spChg>
        <pc:picChg chg="add">
          <ac:chgData name="Thomas Nield" userId="e7924354f0a44a8c" providerId="LiveId" clId="{537F8CFF-8437-4DF9-B7F4-23B8232D3EB4}" dt="2020-05-11T00:45:54.516" v="59696"/>
          <ac:picMkLst>
            <pc:docMk/>
            <pc:sldMk cId="2022880752" sldId="844"/>
            <ac:picMk id="6" creationId="{A25FD0B9-3438-45C6-AE05-D5448B36AFE9}"/>
          </ac:picMkLst>
        </pc:picChg>
      </pc:sldChg>
      <pc:sldChg chg="new del">
        <pc:chgData name="Thomas Nield" userId="e7924354f0a44a8c" providerId="LiveId" clId="{537F8CFF-8437-4DF9-B7F4-23B8232D3EB4}" dt="2020-05-11T01:21:21.111" v="61787" actId="2696"/>
        <pc:sldMkLst>
          <pc:docMk/>
          <pc:sldMk cId="432916756" sldId="845"/>
        </pc:sldMkLst>
      </pc:sldChg>
      <pc:sldChg chg="modSp add mod ord modAnim">
        <pc:chgData name="Thomas Nield" userId="e7924354f0a44a8c" providerId="LiveId" clId="{537F8CFF-8437-4DF9-B7F4-23B8232D3EB4}" dt="2020-05-11T14:37:31.012" v="66963" actId="20577"/>
        <pc:sldMkLst>
          <pc:docMk/>
          <pc:sldMk cId="1912839525" sldId="846"/>
        </pc:sldMkLst>
        <pc:spChg chg="mod">
          <ac:chgData name="Thomas Nield" userId="e7924354f0a44a8c" providerId="LiveId" clId="{537F8CFF-8437-4DF9-B7F4-23B8232D3EB4}" dt="2020-05-11T14:37:31.012" v="66963" actId="20577"/>
          <ac:spMkLst>
            <pc:docMk/>
            <pc:sldMk cId="1912839525" sldId="846"/>
            <ac:spMk id="2" creationId="{05DD0B49-AB5A-485E-8743-893557177C3F}"/>
          </ac:spMkLst>
        </pc:spChg>
      </pc:sldChg>
      <pc:sldChg chg="add del">
        <pc:chgData name="Thomas Nield" userId="e7924354f0a44a8c" providerId="LiveId" clId="{537F8CFF-8437-4DF9-B7F4-23B8232D3EB4}" dt="2020-05-11T01:32:11.675" v="63922"/>
        <pc:sldMkLst>
          <pc:docMk/>
          <pc:sldMk cId="449047535" sldId="847"/>
        </pc:sldMkLst>
      </pc:sldChg>
      <pc:sldChg chg="addSp modSp new mod">
        <pc:chgData name="Thomas Nield" userId="e7924354f0a44a8c" providerId="LiveId" clId="{537F8CFF-8437-4DF9-B7F4-23B8232D3EB4}" dt="2020-05-11T01:42:30.596" v="64897" actId="27636"/>
        <pc:sldMkLst>
          <pc:docMk/>
          <pc:sldMk cId="3995124108" sldId="847"/>
        </pc:sldMkLst>
        <pc:spChg chg="mod">
          <ac:chgData name="Thomas Nield" userId="e7924354f0a44a8c" providerId="LiveId" clId="{537F8CFF-8437-4DF9-B7F4-23B8232D3EB4}" dt="2020-05-11T01:32:20.601" v="63947" actId="20577"/>
          <ac:spMkLst>
            <pc:docMk/>
            <pc:sldMk cId="3995124108" sldId="847"/>
            <ac:spMk id="2" creationId="{A8868A62-4A03-486B-B9C2-CDBD52ACFBB6}"/>
          </ac:spMkLst>
        </pc:spChg>
        <pc:spChg chg="mod">
          <ac:chgData name="Thomas Nield" userId="e7924354f0a44a8c" providerId="LiveId" clId="{537F8CFF-8437-4DF9-B7F4-23B8232D3EB4}" dt="2020-05-11T01:42:30.596" v="64897" actId="27636"/>
          <ac:spMkLst>
            <pc:docMk/>
            <pc:sldMk cId="3995124108" sldId="847"/>
            <ac:spMk id="3" creationId="{A50C63E4-00FA-4CA3-8FD0-D3E44D69E688}"/>
          </ac:spMkLst>
        </pc:spChg>
        <pc:spChg chg="add mod">
          <ac:chgData name="Thomas Nield" userId="e7924354f0a44a8c" providerId="LiveId" clId="{537F8CFF-8437-4DF9-B7F4-23B8232D3EB4}" dt="2020-05-11T01:33:51.670" v="64012" actId="1076"/>
          <ac:spMkLst>
            <pc:docMk/>
            <pc:sldMk cId="3995124108" sldId="847"/>
            <ac:spMk id="4" creationId="{6615487E-F541-44FE-A5C3-60AC8DEFB209}"/>
          </ac:spMkLst>
        </pc:spChg>
        <pc:picChg chg="add mod">
          <ac:chgData name="Thomas Nield" userId="e7924354f0a44a8c" providerId="LiveId" clId="{537F8CFF-8437-4DF9-B7F4-23B8232D3EB4}" dt="2020-05-11T01:33:36.869" v="63969" actId="1076"/>
          <ac:picMkLst>
            <pc:docMk/>
            <pc:sldMk cId="3995124108" sldId="847"/>
            <ac:picMk id="26626" creationId="{CC81BB8C-29EA-49E1-8A79-8C2DC4408415}"/>
          </ac:picMkLst>
        </pc:picChg>
      </pc:sldChg>
      <pc:sldChg chg="addSp modSp new mod">
        <pc:chgData name="Thomas Nield" userId="e7924354f0a44a8c" providerId="LiveId" clId="{537F8CFF-8437-4DF9-B7F4-23B8232D3EB4}" dt="2020-05-11T02:03:52.444" v="66348" actId="20577"/>
        <pc:sldMkLst>
          <pc:docMk/>
          <pc:sldMk cId="2601174199" sldId="848"/>
        </pc:sldMkLst>
        <pc:spChg chg="mod">
          <ac:chgData name="Thomas Nield" userId="e7924354f0a44a8c" providerId="LiveId" clId="{537F8CFF-8437-4DF9-B7F4-23B8232D3EB4}" dt="2020-05-11T02:01:44.910" v="66117" actId="20577"/>
          <ac:spMkLst>
            <pc:docMk/>
            <pc:sldMk cId="2601174199" sldId="848"/>
            <ac:spMk id="2" creationId="{BF8FA996-50BF-473D-8A55-1C2740F119C7}"/>
          </ac:spMkLst>
        </pc:spChg>
        <pc:spChg chg="mod">
          <ac:chgData name="Thomas Nield" userId="e7924354f0a44a8c" providerId="LiveId" clId="{537F8CFF-8437-4DF9-B7F4-23B8232D3EB4}" dt="2020-05-11T02:03:52.444" v="66348" actId="20577"/>
          <ac:spMkLst>
            <pc:docMk/>
            <pc:sldMk cId="2601174199" sldId="848"/>
            <ac:spMk id="3" creationId="{BD295A4E-7678-451F-9CC1-A668AE741C97}"/>
          </ac:spMkLst>
        </pc:spChg>
        <pc:picChg chg="add">
          <ac:chgData name="Thomas Nield" userId="e7924354f0a44a8c" providerId="LiveId" clId="{537F8CFF-8437-4DF9-B7F4-23B8232D3EB4}" dt="2020-05-11T01:47:02.281" v="65289"/>
          <ac:picMkLst>
            <pc:docMk/>
            <pc:sldMk cId="2601174199" sldId="848"/>
            <ac:picMk id="4" creationId="{C5D99C19-66ED-4438-9247-7C62F11FDBDD}"/>
          </ac:picMkLst>
        </pc:picChg>
      </pc:sldChg>
      <pc:sldChg chg="addSp delSp modSp add mod">
        <pc:chgData name="Thomas Nield" userId="e7924354f0a44a8c" providerId="LiveId" clId="{537F8CFF-8437-4DF9-B7F4-23B8232D3EB4}" dt="2020-05-11T02:03:59.280" v="66352" actId="6549"/>
        <pc:sldMkLst>
          <pc:docMk/>
          <pc:sldMk cId="2122086924" sldId="849"/>
        </pc:sldMkLst>
        <pc:spChg chg="mod">
          <ac:chgData name="Thomas Nield" userId="e7924354f0a44a8c" providerId="LiveId" clId="{537F8CFF-8437-4DF9-B7F4-23B8232D3EB4}" dt="2020-05-11T02:01:49.349" v="66121" actId="20577"/>
          <ac:spMkLst>
            <pc:docMk/>
            <pc:sldMk cId="2122086924" sldId="849"/>
            <ac:spMk id="2" creationId="{BF8FA996-50BF-473D-8A55-1C2740F119C7}"/>
          </ac:spMkLst>
        </pc:spChg>
        <pc:spChg chg="mod">
          <ac:chgData name="Thomas Nield" userId="e7924354f0a44a8c" providerId="LiveId" clId="{537F8CFF-8437-4DF9-B7F4-23B8232D3EB4}" dt="2020-05-11T02:03:59.280" v="66352" actId="6549"/>
          <ac:spMkLst>
            <pc:docMk/>
            <pc:sldMk cId="2122086924" sldId="849"/>
            <ac:spMk id="3" creationId="{BD295A4E-7678-451F-9CC1-A668AE741C97}"/>
          </ac:spMkLst>
        </pc:spChg>
        <pc:spChg chg="add del">
          <ac:chgData name="Thomas Nield" userId="e7924354f0a44a8c" providerId="LiveId" clId="{537F8CFF-8437-4DF9-B7F4-23B8232D3EB4}" dt="2020-05-11T01:49:44.071" v="65385"/>
          <ac:spMkLst>
            <pc:docMk/>
            <pc:sldMk cId="2122086924" sldId="849"/>
            <ac:spMk id="5" creationId="{6E80F3F6-DF91-4FC7-8FD7-AA91E157DCA5}"/>
          </ac:spMkLst>
        </pc:spChg>
        <pc:spChg chg="add mod">
          <ac:chgData name="Thomas Nield" userId="e7924354f0a44a8c" providerId="LiveId" clId="{537F8CFF-8437-4DF9-B7F4-23B8232D3EB4}" dt="2020-05-11T01:52:44.722" v="65483" actId="1076"/>
          <ac:spMkLst>
            <pc:docMk/>
            <pc:sldMk cId="2122086924" sldId="849"/>
            <ac:spMk id="6" creationId="{E9BD7A65-F649-4C10-95EB-797BA70D104B}"/>
          </ac:spMkLst>
        </pc:spChg>
        <pc:spChg chg="add del">
          <ac:chgData name="Thomas Nield" userId="e7924354f0a44a8c" providerId="LiveId" clId="{537F8CFF-8437-4DF9-B7F4-23B8232D3EB4}" dt="2020-05-11T01:52:14.002" v="65474"/>
          <ac:spMkLst>
            <pc:docMk/>
            <pc:sldMk cId="2122086924" sldId="849"/>
            <ac:spMk id="7" creationId="{F0C1B5AD-85C3-43C7-A7D0-16D16DCDB1F0}"/>
          </ac:spMkLst>
        </pc:spChg>
        <pc:spChg chg="add mod">
          <ac:chgData name="Thomas Nield" userId="e7924354f0a44a8c" providerId="LiveId" clId="{537F8CFF-8437-4DF9-B7F4-23B8232D3EB4}" dt="2020-05-11T01:52:48.583" v="65484" actId="14100"/>
          <ac:spMkLst>
            <pc:docMk/>
            <pc:sldMk cId="2122086924" sldId="849"/>
            <ac:spMk id="8" creationId="{84E74EA8-C339-4C92-A321-3D8FCCFCE8EF}"/>
          </ac:spMkLst>
        </pc:spChg>
      </pc:sldChg>
      <pc:sldChg chg="modSp new del mod">
        <pc:chgData name="Thomas Nield" userId="e7924354f0a44a8c" providerId="LiveId" clId="{537F8CFF-8437-4DF9-B7F4-23B8232D3EB4}" dt="2020-05-11T02:00:50.781" v="66034" actId="2696"/>
        <pc:sldMkLst>
          <pc:docMk/>
          <pc:sldMk cId="1569003331" sldId="850"/>
        </pc:sldMkLst>
        <pc:spChg chg="mod">
          <ac:chgData name="Thomas Nield" userId="e7924354f0a44a8c" providerId="LiveId" clId="{537F8CFF-8437-4DF9-B7F4-23B8232D3EB4}" dt="2020-05-11T01:53:44.757" v="65498" actId="6549"/>
          <ac:spMkLst>
            <pc:docMk/>
            <pc:sldMk cId="1569003331" sldId="850"/>
            <ac:spMk id="2" creationId="{25314EC4-FA95-41EF-A910-24C484E713EB}"/>
          </ac:spMkLst>
        </pc:spChg>
        <pc:spChg chg="mod">
          <ac:chgData name="Thomas Nield" userId="e7924354f0a44a8c" providerId="LiveId" clId="{537F8CFF-8437-4DF9-B7F4-23B8232D3EB4}" dt="2020-05-11T02:00:36.068" v="66031" actId="20577"/>
          <ac:spMkLst>
            <pc:docMk/>
            <pc:sldMk cId="1569003331" sldId="850"/>
            <ac:spMk id="3" creationId="{430EFDD3-60B8-43DC-ACCA-9D08F85FCF93}"/>
          </ac:spMkLst>
        </pc:spChg>
      </pc:sldChg>
      <pc:sldChg chg="addSp delSp modSp new del mod">
        <pc:chgData name="Thomas Nield" userId="e7924354f0a44a8c" providerId="LiveId" clId="{537F8CFF-8437-4DF9-B7F4-23B8232D3EB4}" dt="2020-05-14T21:41:27.525" v="66966" actId="47"/>
        <pc:sldMkLst>
          <pc:docMk/>
          <pc:sldMk cId="1207189843" sldId="851"/>
        </pc:sldMkLst>
        <pc:spChg chg="mod">
          <ac:chgData name="Thomas Nield" userId="e7924354f0a44a8c" providerId="LiveId" clId="{537F8CFF-8437-4DF9-B7F4-23B8232D3EB4}" dt="2020-05-11T01:56:50.100" v="65620" actId="20577"/>
          <ac:spMkLst>
            <pc:docMk/>
            <pc:sldMk cId="1207189843" sldId="851"/>
            <ac:spMk id="2" creationId="{3BE0F4EF-F2CD-41BC-910C-DB3DAF9FAEC7}"/>
          </ac:spMkLst>
        </pc:spChg>
        <pc:spChg chg="del">
          <ac:chgData name="Thomas Nield" userId="e7924354f0a44a8c" providerId="LiveId" clId="{537F8CFF-8437-4DF9-B7F4-23B8232D3EB4}" dt="2020-05-11T01:56:51.864" v="65621" actId="478"/>
          <ac:spMkLst>
            <pc:docMk/>
            <pc:sldMk cId="1207189843" sldId="851"/>
            <ac:spMk id="3" creationId="{4C08C9AC-2649-4453-BF10-3998A41725E3}"/>
          </ac:spMkLst>
        </pc:spChg>
        <pc:spChg chg="add mod">
          <ac:chgData name="Thomas Nield" userId="e7924354f0a44a8c" providerId="LiveId" clId="{537F8CFF-8437-4DF9-B7F4-23B8232D3EB4}" dt="2020-05-11T01:59:00.949" v="65803" actId="6549"/>
          <ac:spMkLst>
            <pc:docMk/>
            <pc:sldMk cId="1207189843" sldId="851"/>
            <ac:spMk id="4" creationId="{3D05C696-F3AD-4A4C-A23D-D548E8D7B18D}"/>
          </ac:spMkLst>
        </pc:spChg>
      </pc:sldChg>
      <pc:sldChg chg="modSp add mod">
        <pc:chgData name="Thomas Nield" userId="e7924354f0a44a8c" providerId="LiveId" clId="{537F8CFF-8437-4DF9-B7F4-23B8232D3EB4}" dt="2020-05-11T02:05:42.979" v="66759" actId="20577"/>
        <pc:sldMkLst>
          <pc:docMk/>
          <pc:sldMk cId="275256404" sldId="852"/>
        </pc:sldMkLst>
        <pc:spChg chg="mod">
          <ac:chgData name="Thomas Nield" userId="e7924354f0a44a8c" providerId="LiveId" clId="{537F8CFF-8437-4DF9-B7F4-23B8232D3EB4}" dt="2020-05-11T02:02:00.265" v="66130" actId="20577"/>
          <ac:spMkLst>
            <pc:docMk/>
            <pc:sldMk cId="275256404" sldId="852"/>
            <ac:spMk id="2" creationId="{BF8FA996-50BF-473D-8A55-1C2740F119C7}"/>
          </ac:spMkLst>
        </pc:spChg>
        <pc:spChg chg="mod">
          <ac:chgData name="Thomas Nield" userId="e7924354f0a44a8c" providerId="LiveId" clId="{537F8CFF-8437-4DF9-B7F4-23B8232D3EB4}" dt="2020-05-11T02:05:42.979" v="66759" actId="20577"/>
          <ac:spMkLst>
            <pc:docMk/>
            <pc:sldMk cId="275256404" sldId="852"/>
            <ac:spMk id="3" creationId="{BD295A4E-7678-451F-9CC1-A668AE741C97}"/>
          </ac:spMkLst>
        </pc:spChg>
      </pc:sldChg>
      <pc:sldChg chg="modSp add mod">
        <pc:chgData name="Thomas Nield" userId="e7924354f0a44a8c" providerId="LiveId" clId="{537F8CFF-8437-4DF9-B7F4-23B8232D3EB4}" dt="2020-05-11T02:05:35.581" v="66758" actId="20577"/>
        <pc:sldMkLst>
          <pc:docMk/>
          <pc:sldMk cId="1739944799" sldId="853"/>
        </pc:sldMkLst>
        <pc:spChg chg="mod">
          <ac:chgData name="Thomas Nield" userId="e7924354f0a44a8c" providerId="LiveId" clId="{537F8CFF-8437-4DF9-B7F4-23B8232D3EB4}" dt="2020-05-11T02:05:35.581" v="66758" actId="20577"/>
          <ac:spMkLst>
            <pc:docMk/>
            <pc:sldMk cId="1739944799" sldId="853"/>
            <ac:spMk id="3" creationId="{BD295A4E-7678-451F-9CC1-A668AE741C97}"/>
          </ac:spMkLst>
        </pc:spChg>
      </pc:sldChg>
    </pc:docChg>
  </pc:docChgLst>
  <pc:docChgLst>
    <pc:chgData name="Thomas Nield" userId="e7924354f0a44a8c" providerId="LiveId" clId="{1703351C-0953-44B9-82A9-1C46313E2458}"/>
    <pc:docChg chg="delSld modSld modSection">
      <pc:chgData name="Thomas Nield" userId="e7924354f0a44a8c" providerId="LiveId" clId="{1703351C-0953-44B9-82A9-1C46313E2458}" dt="2021-10-13T09:45:02.171" v="55" actId="20577"/>
      <pc:docMkLst>
        <pc:docMk/>
      </pc:docMkLst>
      <pc:sldChg chg="modSp">
        <pc:chgData name="Thomas Nield" userId="e7924354f0a44a8c" providerId="LiveId" clId="{1703351C-0953-44B9-82A9-1C46313E2458}" dt="2021-10-13T09:37:44.902" v="3" actId="20577"/>
        <pc:sldMkLst>
          <pc:docMk/>
          <pc:sldMk cId="3255067805" sldId="389"/>
        </pc:sldMkLst>
        <pc:spChg chg="mod">
          <ac:chgData name="Thomas Nield" userId="e7924354f0a44a8c" providerId="LiveId" clId="{1703351C-0953-44B9-82A9-1C46313E2458}" dt="2021-10-13T09:37:44.902" v="3" actId="20577"/>
          <ac:spMkLst>
            <pc:docMk/>
            <pc:sldMk cId="3255067805" sldId="389"/>
            <ac:spMk id="38" creationId="{00000000-0000-0000-0000-000000000000}"/>
          </ac:spMkLst>
        </pc:spChg>
      </pc:sldChg>
      <pc:sldChg chg="modSp mod">
        <pc:chgData name="Thomas Nield" userId="e7924354f0a44a8c" providerId="LiveId" clId="{1703351C-0953-44B9-82A9-1C46313E2458}" dt="2021-10-13T09:43:21.429" v="35" actId="20577"/>
        <pc:sldMkLst>
          <pc:docMk/>
          <pc:sldMk cId="608071002" sldId="394"/>
        </pc:sldMkLst>
        <pc:spChg chg="mod">
          <ac:chgData name="Thomas Nield" userId="e7924354f0a44a8c" providerId="LiveId" clId="{1703351C-0953-44B9-82A9-1C46313E2458}" dt="2021-10-13T09:43:21.429" v="35" actId="20577"/>
          <ac:spMkLst>
            <pc:docMk/>
            <pc:sldMk cId="608071002" sldId="394"/>
            <ac:spMk id="2" creationId="{062656E8-CA75-4A0C-9C82-16CB482A58E0}"/>
          </ac:spMkLst>
        </pc:spChg>
        <pc:spChg chg="mod">
          <ac:chgData name="Thomas Nield" userId="e7924354f0a44a8c" providerId="LiveId" clId="{1703351C-0953-44B9-82A9-1C46313E2458}" dt="2021-10-13T09:43:17.361" v="25" actId="20577"/>
          <ac:spMkLst>
            <pc:docMk/>
            <pc:sldMk cId="608071002" sldId="394"/>
            <ac:spMk id="3" creationId="{3EF4C6BB-1381-45DA-A89A-B6EE6468D504}"/>
          </ac:spMkLst>
        </pc:spChg>
      </pc:sldChg>
      <pc:sldChg chg="modSp mod">
        <pc:chgData name="Thomas Nield" userId="e7924354f0a44a8c" providerId="LiveId" clId="{1703351C-0953-44B9-82A9-1C46313E2458}" dt="2021-10-13T09:45:02.171" v="55" actId="20577"/>
        <pc:sldMkLst>
          <pc:docMk/>
          <pc:sldMk cId="1196713286" sldId="395"/>
        </pc:sldMkLst>
        <pc:spChg chg="mod">
          <ac:chgData name="Thomas Nield" userId="e7924354f0a44a8c" providerId="LiveId" clId="{1703351C-0953-44B9-82A9-1C46313E2458}" dt="2021-10-13T09:45:02.171" v="55" actId="20577"/>
          <ac:spMkLst>
            <pc:docMk/>
            <pc:sldMk cId="1196713286" sldId="395"/>
            <ac:spMk id="2" creationId="{062656E8-CA75-4A0C-9C82-16CB482A58E0}"/>
          </ac:spMkLst>
        </pc:spChg>
        <pc:spChg chg="mod">
          <ac:chgData name="Thomas Nield" userId="e7924354f0a44a8c" providerId="LiveId" clId="{1703351C-0953-44B9-82A9-1C46313E2458}" dt="2021-10-13T09:44:57.712" v="45" actId="20577"/>
          <ac:spMkLst>
            <pc:docMk/>
            <pc:sldMk cId="1196713286" sldId="395"/>
            <ac:spMk id="3" creationId="{3EF4C6BB-1381-45DA-A89A-B6EE6468D504}"/>
          </ac:spMkLst>
        </pc:spChg>
      </pc:sldChg>
      <pc:sldChg chg="del">
        <pc:chgData name="Thomas Nield" userId="e7924354f0a44a8c" providerId="LiveId" clId="{1703351C-0953-44B9-82A9-1C46313E2458}" dt="2021-10-13T09:43:06.378" v="15" actId="47"/>
        <pc:sldMkLst>
          <pc:docMk/>
          <pc:sldMk cId="3209591292" sldId="705"/>
        </pc:sldMkLst>
      </pc:sldChg>
      <pc:sldChg chg="del">
        <pc:chgData name="Thomas Nield" userId="e7924354f0a44a8c" providerId="LiveId" clId="{1703351C-0953-44B9-82A9-1C46313E2458}" dt="2021-10-13T09:43:06.378" v="15" actId="47"/>
        <pc:sldMkLst>
          <pc:docMk/>
          <pc:sldMk cId="1645299507" sldId="706"/>
        </pc:sldMkLst>
      </pc:sldChg>
      <pc:sldChg chg="modSp modAnim">
        <pc:chgData name="Thomas Nield" userId="e7924354f0a44a8c" providerId="LiveId" clId="{1703351C-0953-44B9-82A9-1C46313E2458}" dt="2021-10-13T09:37:57.774" v="7" actId="6549"/>
        <pc:sldMkLst>
          <pc:docMk/>
          <pc:sldMk cId="2672478474" sldId="744"/>
        </pc:sldMkLst>
        <pc:spChg chg="mod">
          <ac:chgData name="Thomas Nield" userId="e7924354f0a44a8c" providerId="LiveId" clId="{1703351C-0953-44B9-82A9-1C46313E2458}" dt="2021-10-13T09:37:57.774" v="7" actId="6549"/>
          <ac:spMkLst>
            <pc:docMk/>
            <pc:sldMk cId="2672478474" sldId="744"/>
            <ac:spMk id="2" creationId="{38697753-21B5-413C-AA66-886030D9B4B1}"/>
          </ac:spMkLst>
        </pc:spChg>
      </pc:sldChg>
      <pc:sldChg chg="modSp">
        <pc:chgData name="Thomas Nield" userId="e7924354f0a44a8c" providerId="LiveId" clId="{1703351C-0953-44B9-82A9-1C46313E2458}" dt="2021-10-13T09:38:01.752" v="8" actId="6549"/>
        <pc:sldMkLst>
          <pc:docMk/>
          <pc:sldMk cId="2812687822" sldId="745"/>
        </pc:sldMkLst>
        <pc:spChg chg="mod">
          <ac:chgData name="Thomas Nield" userId="e7924354f0a44a8c" providerId="LiveId" clId="{1703351C-0953-44B9-82A9-1C46313E2458}" dt="2021-10-13T09:38:01.752" v="8" actId="6549"/>
          <ac:spMkLst>
            <pc:docMk/>
            <pc:sldMk cId="2812687822" sldId="745"/>
            <ac:spMk id="2" creationId="{38697753-21B5-413C-AA66-886030D9B4B1}"/>
          </ac:spMkLst>
        </pc:spChg>
      </pc:sldChg>
      <pc:sldChg chg="modSp">
        <pc:chgData name="Thomas Nield" userId="e7924354f0a44a8c" providerId="LiveId" clId="{1703351C-0953-44B9-82A9-1C46313E2458}" dt="2021-10-13T09:38:10.950" v="14" actId="6549"/>
        <pc:sldMkLst>
          <pc:docMk/>
          <pc:sldMk cId="2891724466" sldId="746"/>
        </pc:sldMkLst>
        <pc:spChg chg="mod">
          <ac:chgData name="Thomas Nield" userId="e7924354f0a44a8c" providerId="LiveId" clId="{1703351C-0953-44B9-82A9-1C46313E2458}" dt="2021-10-13T09:38:10.950" v="14" actId="6549"/>
          <ac:spMkLst>
            <pc:docMk/>
            <pc:sldMk cId="2891724466" sldId="746"/>
            <ac:spMk id="2" creationId="{26430F58-317F-4925-BEAA-601008C68CAC}"/>
          </ac:spMkLst>
        </pc:spChg>
      </pc:sldChg>
    </pc:docChg>
  </pc:docChgLst>
  <pc:docChgLst>
    <pc:chgData name="Thomas Nield" userId="e7924354f0a44a8c" providerId="LiveId" clId="{240A7906-9EE5-4005-B870-B9484E5CB611}"/>
    <pc:docChg chg="undo custSel modSld">
      <pc:chgData name="Thomas Nield" userId="e7924354f0a44a8c" providerId="LiveId" clId="{240A7906-9EE5-4005-B870-B9484E5CB611}" dt="2021-01-22T19:00:00.420" v="19" actId="20577"/>
      <pc:docMkLst>
        <pc:docMk/>
      </pc:docMkLst>
      <pc:sldChg chg="modSp mod">
        <pc:chgData name="Thomas Nield" userId="e7924354f0a44a8c" providerId="LiveId" clId="{240A7906-9EE5-4005-B870-B9484E5CB611}" dt="2021-01-22T18:57:55.972" v="9" actId="20577"/>
        <pc:sldMkLst>
          <pc:docMk/>
          <pc:sldMk cId="2471807738" sldId="256"/>
        </pc:sldMkLst>
        <pc:spChg chg="mod">
          <ac:chgData name="Thomas Nield" userId="e7924354f0a44a8c" providerId="LiveId" clId="{240A7906-9EE5-4005-B870-B9484E5CB611}" dt="2021-01-22T18:57:55.972" v="9" actId="20577"/>
          <ac:spMkLst>
            <pc:docMk/>
            <pc:sldMk cId="2471807738" sldId="256"/>
            <ac:spMk id="2" creationId="{00000000-0000-0000-0000-000000000000}"/>
          </ac:spMkLst>
        </pc:spChg>
      </pc:sldChg>
      <pc:sldChg chg="modSp">
        <pc:chgData name="Thomas Nield" userId="e7924354f0a44a8c" providerId="LiveId" clId="{240A7906-9EE5-4005-B870-B9484E5CB611}" dt="2021-01-14T15:18:47.663" v="2" actId="6549"/>
        <pc:sldMkLst>
          <pc:docMk/>
          <pc:sldMk cId="371830904" sldId="757"/>
        </pc:sldMkLst>
        <pc:spChg chg="mod">
          <ac:chgData name="Thomas Nield" userId="e7924354f0a44a8c" providerId="LiveId" clId="{240A7906-9EE5-4005-B870-B9484E5CB611}" dt="2021-01-14T15:18:47.663" v="2" actId="6549"/>
          <ac:spMkLst>
            <pc:docMk/>
            <pc:sldMk cId="371830904" sldId="757"/>
            <ac:spMk id="5" creationId="{26025290-6934-4AC5-99EA-3409B4EE123D}"/>
          </ac:spMkLst>
        </pc:spChg>
      </pc:sldChg>
      <pc:sldChg chg="modSp mod">
        <pc:chgData name="Thomas Nield" userId="e7924354f0a44a8c" providerId="LiveId" clId="{240A7906-9EE5-4005-B870-B9484E5CB611}" dt="2021-01-22T18:59:34.566" v="13" actId="27636"/>
        <pc:sldMkLst>
          <pc:docMk/>
          <pc:sldMk cId="1659791363" sldId="804"/>
        </pc:sldMkLst>
        <pc:spChg chg="mod">
          <ac:chgData name="Thomas Nield" userId="e7924354f0a44a8c" providerId="LiveId" clId="{240A7906-9EE5-4005-B870-B9484E5CB611}" dt="2021-01-22T18:59:34.566" v="13" actId="27636"/>
          <ac:spMkLst>
            <pc:docMk/>
            <pc:sldMk cId="1659791363" sldId="804"/>
            <ac:spMk id="9" creationId="{B1EAD47E-E456-4E55-A7DB-83D2EF044821}"/>
          </ac:spMkLst>
        </pc:spChg>
      </pc:sldChg>
      <pc:sldChg chg="modSp mod">
        <pc:chgData name="Thomas Nield" userId="e7924354f0a44a8c" providerId="LiveId" clId="{240A7906-9EE5-4005-B870-B9484E5CB611}" dt="2021-01-22T19:00:00.420" v="19" actId="20577"/>
        <pc:sldMkLst>
          <pc:docMk/>
          <pc:sldMk cId="4123236216" sldId="807"/>
        </pc:sldMkLst>
        <pc:spChg chg="mod">
          <ac:chgData name="Thomas Nield" userId="e7924354f0a44a8c" providerId="LiveId" clId="{240A7906-9EE5-4005-B870-B9484E5CB611}" dt="2021-01-22T19:00:00.420" v="19" actId="20577"/>
          <ac:spMkLst>
            <pc:docMk/>
            <pc:sldMk cId="4123236216" sldId="807"/>
            <ac:spMk id="9" creationId="{B1EAD47E-E456-4E55-A7DB-83D2EF044821}"/>
          </ac:spMkLst>
        </pc:spChg>
      </pc:sldChg>
    </pc:docChg>
  </pc:docChgLst>
  <pc:docChgLst>
    <pc:chgData name="Thomas Nield" userId="e7924354f0a44a8c" providerId="LiveId" clId="{8EE91A55-1D06-4C85-9C19-0AAA8F883793}"/>
    <pc:docChg chg="undo custSel addSld delSld modSld modSection">
      <pc:chgData name="Thomas Nield" userId="e7924354f0a44a8c" providerId="LiveId" clId="{8EE91A55-1D06-4C85-9C19-0AAA8F883793}" dt="2019-12-27T14:03:54.526" v="2049"/>
      <pc:docMkLst>
        <pc:docMk/>
      </pc:docMkLst>
      <pc:sldChg chg="modSp">
        <pc:chgData name="Thomas Nield" userId="e7924354f0a44a8c" providerId="LiveId" clId="{8EE91A55-1D06-4C85-9C19-0AAA8F883793}" dt="2019-12-27T13:51:01.884" v="662" actId="20577"/>
        <pc:sldMkLst>
          <pc:docMk/>
          <pc:sldMk cId="4023606397" sldId="389"/>
        </pc:sldMkLst>
        <pc:spChg chg="mod">
          <ac:chgData name="Thomas Nield" userId="e7924354f0a44a8c" providerId="LiveId" clId="{8EE91A55-1D06-4C85-9C19-0AAA8F883793}" dt="2019-12-27T13:51:01.884" v="662" actId="20577"/>
          <ac:spMkLst>
            <pc:docMk/>
            <pc:sldMk cId="4023606397" sldId="389"/>
            <ac:spMk id="38" creationId="{00000000-0000-0000-0000-000000000000}"/>
          </ac:spMkLst>
        </pc:spChg>
      </pc:sldChg>
      <pc:sldChg chg="modSp">
        <pc:chgData name="Thomas Nield" userId="e7924354f0a44a8c" providerId="LiveId" clId="{8EE91A55-1D06-4C85-9C19-0AAA8F883793}" dt="2019-12-27T13:55:52.643" v="1066" actId="20577"/>
        <pc:sldMkLst>
          <pc:docMk/>
          <pc:sldMk cId="215841083" sldId="390"/>
        </pc:sldMkLst>
        <pc:spChg chg="mod">
          <ac:chgData name="Thomas Nield" userId="e7924354f0a44a8c" providerId="LiveId" clId="{8EE91A55-1D06-4C85-9C19-0AAA8F883793}" dt="2019-12-27T13:55:52.643" v="1066" actId="20577"/>
          <ac:spMkLst>
            <pc:docMk/>
            <pc:sldMk cId="215841083" sldId="390"/>
            <ac:spMk id="2" creationId="{DF6D4E42-8CA4-41D5-88BE-BB376856F5D5}"/>
          </ac:spMkLst>
        </pc:spChg>
      </pc:sldChg>
      <pc:sldChg chg="del">
        <pc:chgData name="Thomas Nield" userId="e7924354f0a44a8c" providerId="LiveId" clId="{8EE91A55-1D06-4C85-9C19-0AAA8F883793}" dt="2019-12-27T13:30:32.840" v="177" actId="2696"/>
        <pc:sldMkLst>
          <pc:docMk/>
          <pc:sldMk cId="977158277" sldId="391"/>
        </pc:sldMkLst>
      </pc:sldChg>
      <pc:sldChg chg="addSp delSp modSp add">
        <pc:chgData name="Thomas Nield" userId="e7924354f0a44a8c" providerId="LiveId" clId="{8EE91A55-1D06-4C85-9C19-0AAA8F883793}" dt="2019-12-27T13:49:27.276" v="536" actId="20577"/>
        <pc:sldMkLst>
          <pc:docMk/>
          <pc:sldMk cId="3174279690" sldId="391"/>
        </pc:sldMkLst>
        <pc:spChg chg="mod">
          <ac:chgData name="Thomas Nield" userId="e7924354f0a44a8c" providerId="LiveId" clId="{8EE91A55-1D06-4C85-9C19-0AAA8F883793}" dt="2019-12-27T13:49:27.276" v="536" actId="20577"/>
          <ac:spMkLst>
            <pc:docMk/>
            <pc:sldMk cId="3174279690" sldId="391"/>
            <ac:spMk id="2" creationId="{DF6D4E42-8CA4-41D5-88BE-BB376856F5D5}"/>
          </ac:spMkLst>
        </pc:spChg>
        <pc:spChg chg="mod">
          <ac:chgData name="Thomas Nield" userId="e7924354f0a44a8c" providerId="LiveId" clId="{8EE91A55-1D06-4C85-9C19-0AAA8F883793}" dt="2019-12-27T13:44:37.068" v="180"/>
          <ac:spMkLst>
            <pc:docMk/>
            <pc:sldMk cId="3174279690" sldId="391"/>
            <ac:spMk id="4" creationId="{16912A2E-0715-416C-AA8F-C912245B2F09}"/>
          </ac:spMkLst>
        </pc:spChg>
        <pc:picChg chg="add del">
          <ac:chgData name="Thomas Nield" userId="e7924354f0a44a8c" providerId="LiveId" clId="{8EE91A55-1D06-4C85-9C19-0AAA8F883793}" dt="2019-12-27T13:44:48.475" v="182"/>
          <ac:picMkLst>
            <pc:docMk/>
            <pc:sldMk cId="3174279690" sldId="391"/>
            <ac:picMk id="5" creationId="{266D50E5-6576-40CF-8D7E-647C2E389BD2}"/>
          </ac:picMkLst>
        </pc:picChg>
        <pc:picChg chg="mod">
          <ac:chgData name="Thomas Nield" userId="e7924354f0a44a8c" providerId="LiveId" clId="{8EE91A55-1D06-4C85-9C19-0AAA8F883793}" dt="2019-12-27T13:44:52.249" v="183" actId="14826"/>
          <ac:picMkLst>
            <pc:docMk/>
            <pc:sldMk cId="3174279690" sldId="391"/>
            <ac:picMk id="2050" creationId="{26F61D3E-9B0B-40CD-98F8-04C12CD36E6A}"/>
          </ac:picMkLst>
        </pc:picChg>
      </pc:sldChg>
      <pc:sldChg chg="modSp add">
        <pc:chgData name="Thomas Nield" userId="e7924354f0a44a8c" providerId="LiveId" clId="{8EE91A55-1D06-4C85-9C19-0AAA8F883793}" dt="2019-12-27T13:59:03.687" v="1516" actId="20577"/>
        <pc:sldMkLst>
          <pc:docMk/>
          <pc:sldMk cId="3795352512" sldId="392"/>
        </pc:sldMkLst>
        <pc:spChg chg="mod">
          <ac:chgData name="Thomas Nield" userId="e7924354f0a44a8c" providerId="LiveId" clId="{8EE91A55-1D06-4C85-9C19-0AAA8F883793}" dt="2019-12-27T13:58:48.656" v="1501" actId="20577"/>
          <ac:spMkLst>
            <pc:docMk/>
            <pc:sldMk cId="3795352512" sldId="392"/>
            <ac:spMk id="2" creationId="{DF6D4E42-8CA4-41D5-88BE-BB376856F5D5}"/>
          </ac:spMkLst>
        </pc:spChg>
        <pc:spChg chg="mod">
          <ac:chgData name="Thomas Nield" userId="e7924354f0a44a8c" providerId="LiveId" clId="{8EE91A55-1D06-4C85-9C19-0AAA8F883793}" dt="2019-12-27T13:59:03.687" v="1516" actId="20577"/>
          <ac:spMkLst>
            <pc:docMk/>
            <pc:sldMk cId="3795352512" sldId="392"/>
            <ac:spMk id="4" creationId="{16912A2E-0715-416C-AA8F-C912245B2F09}"/>
          </ac:spMkLst>
        </pc:spChg>
        <pc:picChg chg="mod">
          <ac:chgData name="Thomas Nield" userId="e7924354f0a44a8c" providerId="LiveId" clId="{8EE91A55-1D06-4C85-9C19-0AAA8F883793}" dt="2019-12-27T13:56:27.551" v="1074" actId="14826"/>
          <ac:picMkLst>
            <pc:docMk/>
            <pc:sldMk cId="3795352512" sldId="392"/>
            <ac:picMk id="2050" creationId="{26F61D3E-9B0B-40CD-98F8-04C12CD36E6A}"/>
          </ac:picMkLst>
        </pc:picChg>
      </pc:sldChg>
      <pc:sldChg chg="modSp add">
        <pc:chgData name="Thomas Nield" userId="e7924354f0a44a8c" providerId="LiveId" clId="{8EE91A55-1D06-4C85-9C19-0AAA8F883793}" dt="2019-12-27T14:02:30.102" v="2048" actId="20577"/>
        <pc:sldMkLst>
          <pc:docMk/>
          <pc:sldMk cId="1744355919" sldId="393"/>
        </pc:sldMkLst>
        <pc:spChg chg="mod">
          <ac:chgData name="Thomas Nield" userId="e7924354f0a44a8c" providerId="LiveId" clId="{8EE91A55-1D06-4C85-9C19-0AAA8F883793}" dt="2019-12-27T14:02:30.102" v="2048" actId="20577"/>
          <ac:spMkLst>
            <pc:docMk/>
            <pc:sldMk cId="1744355919" sldId="393"/>
            <ac:spMk id="2" creationId="{B7790E55-3434-48F9-9920-B382F90A481E}"/>
          </ac:spMkLst>
        </pc:spChg>
        <pc:spChg chg="mod">
          <ac:chgData name="Thomas Nield" userId="e7924354f0a44a8c" providerId="LiveId" clId="{8EE91A55-1D06-4C85-9C19-0AAA8F883793}" dt="2019-12-27T13:59:33.617" v="1538" actId="20577"/>
          <ac:spMkLst>
            <pc:docMk/>
            <pc:sldMk cId="1744355919" sldId="393"/>
            <ac:spMk id="3" creationId="{00B67B08-796C-4F45-818B-EA5C921CCE21}"/>
          </ac:spMkLst>
        </pc:spChg>
      </pc:sldChg>
      <pc:sldChg chg="add">
        <pc:chgData name="Thomas Nield" userId="e7924354f0a44a8c" providerId="LiveId" clId="{8EE91A55-1D06-4C85-9C19-0AAA8F883793}" dt="2019-12-27T14:03:54.526" v="2049"/>
        <pc:sldMkLst>
          <pc:docMk/>
          <pc:sldMk cId="2033569053" sldId="394"/>
        </pc:sldMkLst>
      </pc:sldChg>
    </pc:docChg>
  </pc:docChgLst>
  <pc:docChgLst>
    <pc:chgData name="Thomas Nield" userId="e7924354f0a44a8c" providerId="LiveId" clId="{E0999202-6552-4D0D-8AA3-98306FB3E2D6}"/>
    <pc:docChg chg="undo custSel addSld delSld modSld sldOrd addSection modSection">
      <pc:chgData name="Thomas Nield" userId="e7924354f0a44a8c" providerId="LiveId" clId="{E0999202-6552-4D0D-8AA3-98306FB3E2D6}" dt="2020-05-05T23:02:49.776" v="22702" actId="2696"/>
      <pc:docMkLst>
        <pc:docMk/>
      </pc:docMkLst>
      <pc:sldChg chg="modSp mod">
        <pc:chgData name="Thomas Nield" userId="e7924354f0a44a8c" providerId="LiveId" clId="{E0999202-6552-4D0D-8AA3-98306FB3E2D6}" dt="2020-05-05T16:06:44.277" v="53" actId="20577"/>
        <pc:sldMkLst>
          <pc:docMk/>
          <pc:sldMk cId="3457616166" sldId="271"/>
        </pc:sldMkLst>
        <pc:spChg chg="mod">
          <ac:chgData name="Thomas Nield" userId="e7924354f0a44a8c" providerId="LiveId" clId="{E0999202-6552-4D0D-8AA3-98306FB3E2D6}" dt="2020-05-05T16:06:44.277" v="53" actId="20577"/>
          <ac:spMkLst>
            <pc:docMk/>
            <pc:sldMk cId="3457616166" sldId="271"/>
            <ac:spMk id="38" creationId="{00000000-0000-0000-0000-000000000000}"/>
          </ac:spMkLst>
        </pc:spChg>
      </pc:sldChg>
      <pc:sldChg chg="modSp ord">
        <pc:chgData name="Thomas Nield" userId="e7924354f0a44a8c" providerId="LiveId" clId="{E0999202-6552-4D0D-8AA3-98306FB3E2D6}" dt="2020-05-05T16:10:24.487" v="176" actId="20577"/>
        <pc:sldMkLst>
          <pc:docMk/>
          <pc:sldMk cId="3465737577" sldId="274"/>
        </pc:sldMkLst>
        <pc:spChg chg="mod">
          <ac:chgData name="Thomas Nield" userId="e7924354f0a44a8c" providerId="LiveId" clId="{E0999202-6552-4D0D-8AA3-98306FB3E2D6}" dt="2020-05-05T16:10:24.487" v="176" actId="20577"/>
          <ac:spMkLst>
            <pc:docMk/>
            <pc:sldMk cId="3465737577" sldId="274"/>
            <ac:spMk id="2" creationId="{00000000-0000-0000-0000-000000000000}"/>
          </ac:spMkLst>
        </pc:spChg>
      </pc:sldChg>
      <pc:sldChg chg="modSp mod ord">
        <pc:chgData name="Thomas Nield" userId="e7924354f0a44a8c" providerId="LiveId" clId="{E0999202-6552-4D0D-8AA3-98306FB3E2D6}" dt="2020-05-05T16:10:45.386" v="219" actId="20577"/>
        <pc:sldMkLst>
          <pc:docMk/>
          <pc:sldMk cId="3255067805" sldId="389"/>
        </pc:sldMkLst>
        <pc:spChg chg="mod">
          <ac:chgData name="Thomas Nield" userId="e7924354f0a44a8c" providerId="LiveId" clId="{E0999202-6552-4D0D-8AA3-98306FB3E2D6}" dt="2020-05-05T16:10:45.386" v="219" actId="20577"/>
          <ac:spMkLst>
            <pc:docMk/>
            <pc:sldMk cId="3255067805" sldId="389"/>
            <ac:spMk id="38" creationId="{00000000-0000-0000-0000-000000000000}"/>
          </ac:spMkLst>
        </pc:spChg>
      </pc:sldChg>
      <pc:sldChg chg="modSp mod">
        <pc:chgData name="Thomas Nield" userId="e7924354f0a44a8c" providerId="LiveId" clId="{E0999202-6552-4D0D-8AA3-98306FB3E2D6}" dt="2020-05-05T16:12:34.852" v="282" actId="20577"/>
        <pc:sldMkLst>
          <pc:docMk/>
          <pc:sldMk cId="3580781350" sldId="392"/>
        </pc:sldMkLst>
        <pc:spChg chg="mod">
          <ac:chgData name="Thomas Nield" userId="e7924354f0a44a8c" providerId="LiveId" clId="{E0999202-6552-4D0D-8AA3-98306FB3E2D6}" dt="2020-05-05T16:12:34.852" v="282" actId="20577"/>
          <ac:spMkLst>
            <pc:docMk/>
            <pc:sldMk cId="3580781350" sldId="392"/>
            <ac:spMk id="2" creationId="{E20FA6D9-5BE5-46C1-8F44-682CE5A940CB}"/>
          </ac:spMkLst>
        </pc:spChg>
      </pc:sldChg>
      <pc:sldChg chg="modSp mod ord">
        <pc:chgData name="Thomas Nield" userId="e7924354f0a44a8c" providerId="LiveId" clId="{E0999202-6552-4D0D-8AA3-98306FB3E2D6}" dt="2020-05-05T16:13:17.781" v="285" actId="20577"/>
        <pc:sldMkLst>
          <pc:docMk/>
          <pc:sldMk cId="2332887592" sldId="393"/>
        </pc:sldMkLst>
        <pc:spChg chg="mod">
          <ac:chgData name="Thomas Nield" userId="e7924354f0a44a8c" providerId="LiveId" clId="{E0999202-6552-4D0D-8AA3-98306FB3E2D6}" dt="2020-05-05T16:13:17.781" v="285" actId="20577"/>
          <ac:spMkLst>
            <pc:docMk/>
            <pc:sldMk cId="2332887592" sldId="393"/>
            <ac:spMk id="5" creationId="{E22660C5-5DD8-4374-9D7E-11999E25343B}"/>
          </ac:spMkLst>
        </pc:spChg>
      </pc:sldChg>
      <pc:sldChg chg="modSp mod ord">
        <pc:chgData name="Thomas Nield" userId="e7924354f0a44a8c" providerId="LiveId" clId="{E0999202-6552-4D0D-8AA3-98306FB3E2D6}" dt="2020-05-05T16:09:41.320" v="123" actId="20577"/>
        <pc:sldMkLst>
          <pc:docMk/>
          <pc:sldMk cId="608071002" sldId="394"/>
        </pc:sldMkLst>
        <pc:spChg chg="mod">
          <ac:chgData name="Thomas Nield" userId="e7924354f0a44a8c" providerId="LiveId" clId="{E0999202-6552-4D0D-8AA3-98306FB3E2D6}" dt="2020-05-05T16:09:41.320" v="123" actId="20577"/>
          <ac:spMkLst>
            <pc:docMk/>
            <pc:sldMk cId="608071002" sldId="394"/>
            <ac:spMk id="2" creationId="{062656E8-CA75-4A0C-9C82-16CB482A58E0}"/>
          </ac:spMkLst>
        </pc:spChg>
      </pc:sldChg>
      <pc:sldChg chg="modSp add mod">
        <pc:chgData name="Thomas Nield" userId="e7924354f0a44a8c" providerId="LiveId" clId="{E0999202-6552-4D0D-8AA3-98306FB3E2D6}" dt="2020-05-05T16:23:12.407" v="581" actId="27636"/>
        <pc:sldMkLst>
          <pc:docMk/>
          <pc:sldMk cId="3616804325" sldId="667"/>
        </pc:sldMkLst>
        <pc:spChg chg="mod">
          <ac:chgData name="Thomas Nield" userId="e7924354f0a44a8c" providerId="LiveId" clId="{E0999202-6552-4D0D-8AA3-98306FB3E2D6}" dt="2020-05-05T16:23:12.407" v="581" actId="27636"/>
          <ac:spMkLst>
            <pc:docMk/>
            <pc:sldMk cId="3616804325" sldId="667"/>
            <ac:spMk id="3" creationId="{F708E3AB-88FD-46B1-8143-C301C482AC6D}"/>
          </ac:spMkLst>
        </pc:spChg>
      </pc:sldChg>
      <pc:sldChg chg="add">
        <pc:chgData name="Thomas Nield" userId="e7924354f0a44a8c" providerId="LiveId" clId="{E0999202-6552-4D0D-8AA3-98306FB3E2D6}" dt="2020-05-05T16:23:12.046" v="580"/>
        <pc:sldMkLst>
          <pc:docMk/>
          <pc:sldMk cId="2666167745" sldId="668"/>
        </pc:sldMkLst>
      </pc:sldChg>
      <pc:sldChg chg="modSp mod">
        <pc:chgData name="Thomas Nield" userId="e7924354f0a44a8c" providerId="LiveId" clId="{E0999202-6552-4D0D-8AA3-98306FB3E2D6}" dt="2020-05-05T16:15:41.906" v="552" actId="1035"/>
        <pc:sldMkLst>
          <pc:docMk/>
          <pc:sldMk cId="3209591292" sldId="705"/>
        </pc:sldMkLst>
        <pc:spChg chg="mod">
          <ac:chgData name="Thomas Nield" userId="e7924354f0a44a8c" providerId="LiveId" clId="{E0999202-6552-4D0D-8AA3-98306FB3E2D6}" dt="2020-05-05T16:15:34.275" v="531" actId="27636"/>
          <ac:spMkLst>
            <pc:docMk/>
            <pc:sldMk cId="3209591292" sldId="705"/>
            <ac:spMk id="3" creationId="{8FD8043B-CB41-4EE4-A3B4-BCC34832E7F5}"/>
          </ac:spMkLst>
        </pc:spChg>
        <pc:picChg chg="mod">
          <ac:chgData name="Thomas Nield" userId="e7924354f0a44a8c" providerId="LiveId" clId="{E0999202-6552-4D0D-8AA3-98306FB3E2D6}" dt="2020-05-05T16:15:41.906" v="552" actId="1035"/>
          <ac:picMkLst>
            <pc:docMk/>
            <pc:sldMk cId="3209591292" sldId="705"/>
            <ac:picMk id="6" creationId="{19D590E9-193B-4732-9300-E04278159E94}"/>
          </ac:picMkLst>
        </pc:picChg>
        <pc:picChg chg="mod">
          <ac:chgData name="Thomas Nield" userId="e7924354f0a44a8c" providerId="LiveId" clId="{E0999202-6552-4D0D-8AA3-98306FB3E2D6}" dt="2020-05-05T16:15:41.906" v="552" actId="1035"/>
          <ac:picMkLst>
            <pc:docMk/>
            <pc:sldMk cId="3209591292" sldId="705"/>
            <ac:picMk id="21" creationId="{F76E55FB-8EA9-45E0-8BB9-72C7D39BA30B}"/>
          </ac:picMkLst>
        </pc:picChg>
        <pc:picChg chg="mod">
          <ac:chgData name="Thomas Nield" userId="e7924354f0a44a8c" providerId="LiveId" clId="{E0999202-6552-4D0D-8AA3-98306FB3E2D6}" dt="2020-05-05T16:15:41.906" v="552" actId="1035"/>
          <ac:picMkLst>
            <pc:docMk/>
            <pc:sldMk cId="3209591292" sldId="705"/>
            <ac:picMk id="23" creationId="{8DDD9A35-83F6-42FA-8F70-5A1BA3F28802}"/>
          </ac:picMkLst>
        </pc:picChg>
        <pc:picChg chg="mod">
          <ac:chgData name="Thomas Nield" userId="e7924354f0a44a8c" providerId="LiveId" clId="{E0999202-6552-4D0D-8AA3-98306FB3E2D6}" dt="2020-05-05T16:15:41.906" v="552" actId="1035"/>
          <ac:picMkLst>
            <pc:docMk/>
            <pc:sldMk cId="3209591292" sldId="705"/>
            <ac:picMk id="25" creationId="{F52AF9BE-DEDB-4EE6-873C-5A65CFB27A50}"/>
          </ac:picMkLst>
        </pc:picChg>
      </pc:sldChg>
      <pc:sldChg chg="ord">
        <pc:chgData name="Thomas Nield" userId="e7924354f0a44a8c" providerId="LiveId" clId="{E0999202-6552-4D0D-8AA3-98306FB3E2D6}" dt="2020-05-05T16:06:15.389" v="2" actId="20578"/>
        <pc:sldMkLst>
          <pc:docMk/>
          <pc:sldMk cId="1876682623" sldId="707"/>
        </pc:sldMkLst>
      </pc:sldChg>
      <pc:sldChg chg="modSp add mod">
        <pc:chgData name="Thomas Nield" userId="e7924354f0a44a8c" providerId="LiveId" clId="{E0999202-6552-4D0D-8AA3-98306FB3E2D6}" dt="2020-05-05T16:21:38.626" v="577" actId="20577"/>
        <pc:sldMkLst>
          <pc:docMk/>
          <pc:sldMk cId="1208215125" sldId="709"/>
        </pc:sldMkLst>
        <pc:spChg chg="mod">
          <ac:chgData name="Thomas Nield" userId="e7924354f0a44a8c" providerId="LiveId" clId="{E0999202-6552-4D0D-8AA3-98306FB3E2D6}" dt="2020-05-05T16:21:33.916" v="554" actId="20577"/>
          <ac:spMkLst>
            <pc:docMk/>
            <pc:sldMk cId="1208215125" sldId="709"/>
            <ac:spMk id="2" creationId="{00000000-0000-0000-0000-000000000000}"/>
          </ac:spMkLst>
        </pc:spChg>
        <pc:spChg chg="mod">
          <ac:chgData name="Thomas Nield" userId="e7924354f0a44a8c" providerId="LiveId" clId="{E0999202-6552-4D0D-8AA3-98306FB3E2D6}" dt="2020-05-05T16:21:38.626" v="577" actId="20577"/>
          <ac:spMkLst>
            <pc:docMk/>
            <pc:sldMk cId="1208215125" sldId="709"/>
            <ac:spMk id="3" creationId="{00000000-0000-0000-0000-000000000000}"/>
          </ac:spMkLst>
        </pc:spChg>
      </pc:sldChg>
      <pc:sldChg chg="modSp add mod">
        <pc:chgData name="Thomas Nield" userId="e7924354f0a44a8c" providerId="LiveId" clId="{E0999202-6552-4D0D-8AA3-98306FB3E2D6}" dt="2020-05-05T16:24:05.186" v="592" actId="5793"/>
        <pc:sldMkLst>
          <pc:docMk/>
          <pc:sldMk cId="2354947956" sldId="712"/>
        </pc:sldMkLst>
        <pc:spChg chg="mod">
          <ac:chgData name="Thomas Nield" userId="e7924354f0a44a8c" providerId="LiveId" clId="{E0999202-6552-4D0D-8AA3-98306FB3E2D6}" dt="2020-05-05T16:24:05.186" v="592" actId="5793"/>
          <ac:spMkLst>
            <pc:docMk/>
            <pc:sldMk cId="2354947956" sldId="712"/>
            <ac:spMk id="3" creationId="{4A297675-9A97-4550-AB1B-C2DFA2E5D3EE}"/>
          </ac:spMkLst>
        </pc:spChg>
      </pc:sldChg>
      <pc:sldChg chg="modSp add mod">
        <pc:chgData name="Thomas Nield" userId="e7924354f0a44a8c" providerId="LiveId" clId="{E0999202-6552-4D0D-8AA3-98306FB3E2D6}" dt="2020-05-05T16:24:23.226" v="602" actId="33524"/>
        <pc:sldMkLst>
          <pc:docMk/>
          <pc:sldMk cId="347562250" sldId="713"/>
        </pc:sldMkLst>
        <pc:spChg chg="mod">
          <ac:chgData name="Thomas Nield" userId="e7924354f0a44a8c" providerId="LiveId" clId="{E0999202-6552-4D0D-8AA3-98306FB3E2D6}" dt="2020-05-05T16:24:23.226" v="602" actId="33524"/>
          <ac:spMkLst>
            <pc:docMk/>
            <pc:sldMk cId="347562250" sldId="713"/>
            <ac:spMk id="3" creationId="{4A297675-9A97-4550-AB1B-C2DFA2E5D3EE}"/>
          </ac:spMkLst>
        </pc:spChg>
      </pc:sldChg>
      <pc:sldChg chg="modSp add mod">
        <pc:chgData name="Thomas Nield" userId="e7924354f0a44a8c" providerId="LiveId" clId="{E0999202-6552-4D0D-8AA3-98306FB3E2D6}" dt="2020-05-05T16:24:30.566" v="607" actId="5793"/>
        <pc:sldMkLst>
          <pc:docMk/>
          <pc:sldMk cId="308138468" sldId="717"/>
        </pc:sldMkLst>
        <pc:spChg chg="mod">
          <ac:chgData name="Thomas Nield" userId="e7924354f0a44a8c" providerId="LiveId" clId="{E0999202-6552-4D0D-8AA3-98306FB3E2D6}" dt="2020-05-05T16:24:30.566" v="607" actId="5793"/>
          <ac:spMkLst>
            <pc:docMk/>
            <pc:sldMk cId="308138468" sldId="717"/>
            <ac:spMk id="3" creationId="{4A297675-9A97-4550-AB1B-C2DFA2E5D3EE}"/>
          </ac:spMkLst>
        </pc:spChg>
      </pc:sldChg>
      <pc:sldChg chg="modSp add mod">
        <pc:chgData name="Thomas Nield" userId="e7924354f0a44a8c" providerId="LiveId" clId="{E0999202-6552-4D0D-8AA3-98306FB3E2D6}" dt="2020-05-05T16:24:41.896" v="616" actId="20577"/>
        <pc:sldMkLst>
          <pc:docMk/>
          <pc:sldMk cId="2619146712" sldId="720"/>
        </pc:sldMkLst>
        <pc:spChg chg="mod">
          <ac:chgData name="Thomas Nield" userId="e7924354f0a44a8c" providerId="LiveId" clId="{E0999202-6552-4D0D-8AA3-98306FB3E2D6}" dt="2020-05-05T16:24:41.896" v="616" actId="20577"/>
          <ac:spMkLst>
            <pc:docMk/>
            <pc:sldMk cId="2619146712" sldId="720"/>
            <ac:spMk id="3" creationId="{4A297675-9A97-4550-AB1B-C2DFA2E5D3EE}"/>
          </ac:spMkLst>
        </pc:spChg>
      </pc:sldChg>
      <pc:sldChg chg="modSp add mod">
        <pc:chgData name="Thomas Nield" userId="e7924354f0a44a8c" providerId="LiveId" clId="{E0999202-6552-4D0D-8AA3-98306FB3E2D6}" dt="2020-05-05T16:25:02.090" v="630" actId="20577"/>
        <pc:sldMkLst>
          <pc:docMk/>
          <pc:sldMk cId="1699723928" sldId="726"/>
        </pc:sldMkLst>
        <pc:spChg chg="mod">
          <ac:chgData name="Thomas Nield" userId="e7924354f0a44a8c" providerId="LiveId" clId="{E0999202-6552-4D0D-8AA3-98306FB3E2D6}" dt="2020-05-05T16:25:02.090" v="630" actId="20577"/>
          <ac:spMkLst>
            <pc:docMk/>
            <pc:sldMk cId="1699723928" sldId="726"/>
            <ac:spMk id="3" creationId="{4A297675-9A97-4550-AB1B-C2DFA2E5D3EE}"/>
          </ac:spMkLst>
        </pc:spChg>
      </pc:sldChg>
      <pc:sldChg chg="modSp add mod">
        <pc:chgData name="Thomas Nield" userId="e7924354f0a44a8c" providerId="LiveId" clId="{E0999202-6552-4D0D-8AA3-98306FB3E2D6}" dt="2020-05-05T16:25:16.881" v="635" actId="5793"/>
        <pc:sldMkLst>
          <pc:docMk/>
          <pc:sldMk cId="4184096076" sldId="727"/>
        </pc:sldMkLst>
        <pc:spChg chg="mod">
          <ac:chgData name="Thomas Nield" userId="e7924354f0a44a8c" providerId="LiveId" clId="{E0999202-6552-4D0D-8AA3-98306FB3E2D6}" dt="2020-05-05T16:25:16.881" v="635" actId="5793"/>
          <ac:spMkLst>
            <pc:docMk/>
            <pc:sldMk cId="4184096076" sldId="727"/>
            <ac:spMk id="3" creationId="{4A297675-9A97-4550-AB1B-C2DFA2E5D3EE}"/>
          </ac:spMkLst>
        </pc:spChg>
      </pc:sldChg>
      <pc:sldChg chg="add">
        <pc:chgData name="Thomas Nield" userId="e7924354f0a44a8c" providerId="LiveId" clId="{E0999202-6552-4D0D-8AA3-98306FB3E2D6}" dt="2020-05-05T16:23:12.046" v="580"/>
        <pc:sldMkLst>
          <pc:docMk/>
          <pc:sldMk cId="3040680952" sldId="729"/>
        </pc:sldMkLst>
      </pc:sldChg>
      <pc:sldChg chg="add ord">
        <pc:chgData name="Thomas Nield" userId="e7924354f0a44a8c" providerId="LiveId" clId="{E0999202-6552-4D0D-8AA3-98306FB3E2D6}" dt="2020-05-05T16:25:42.836" v="637"/>
        <pc:sldMkLst>
          <pc:docMk/>
          <pc:sldMk cId="2214688603" sldId="741"/>
        </pc:sldMkLst>
      </pc:sldChg>
      <pc:sldChg chg="addSp delSp modSp new mod">
        <pc:chgData name="Thomas Nield" userId="e7924354f0a44a8c" providerId="LiveId" clId="{E0999202-6552-4D0D-8AA3-98306FB3E2D6}" dt="2020-05-05T16:52:47.156" v="2672" actId="20577"/>
        <pc:sldMkLst>
          <pc:docMk/>
          <pc:sldMk cId="2554242989" sldId="742"/>
        </pc:sldMkLst>
        <pc:spChg chg="add del mod">
          <ac:chgData name="Thomas Nield" userId="e7924354f0a44a8c" providerId="LiveId" clId="{E0999202-6552-4D0D-8AA3-98306FB3E2D6}" dt="2020-05-05T16:52:47.156" v="2672" actId="20577"/>
          <ac:spMkLst>
            <pc:docMk/>
            <pc:sldMk cId="2554242989" sldId="742"/>
            <ac:spMk id="2" creationId="{38697753-21B5-413C-AA66-886030D9B4B1}"/>
          </ac:spMkLst>
        </pc:spChg>
        <pc:spChg chg="mod">
          <ac:chgData name="Thomas Nield" userId="e7924354f0a44a8c" providerId="LiveId" clId="{E0999202-6552-4D0D-8AA3-98306FB3E2D6}" dt="2020-05-05T16:34:12.836" v="666" actId="20577"/>
          <ac:spMkLst>
            <pc:docMk/>
            <pc:sldMk cId="2554242989" sldId="742"/>
            <ac:spMk id="3" creationId="{EA9991BA-BA87-460A-BB92-960ED6250C49}"/>
          </ac:spMkLst>
        </pc:spChg>
        <pc:spChg chg="add del">
          <ac:chgData name="Thomas Nield" userId="e7924354f0a44a8c" providerId="LiveId" clId="{E0999202-6552-4D0D-8AA3-98306FB3E2D6}" dt="2020-05-05T16:34:21.267" v="668"/>
          <ac:spMkLst>
            <pc:docMk/>
            <pc:sldMk cId="2554242989" sldId="742"/>
            <ac:spMk id="4" creationId="{1D624331-B201-4A6C-AF59-2C966CEA51E8}"/>
          </ac:spMkLst>
        </pc:spChg>
        <pc:spChg chg="add del">
          <ac:chgData name="Thomas Nield" userId="e7924354f0a44a8c" providerId="LiveId" clId="{E0999202-6552-4D0D-8AA3-98306FB3E2D6}" dt="2020-05-05T16:44:17.827" v="1528"/>
          <ac:spMkLst>
            <pc:docMk/>
            <pc:sldMk cId="2554242989" sldId="742"/>
            <ac:spMk id="7" creationId="{05DCCF43-D6A6-4CFF-BEDF-20A7EA410925}"/>
          </ac:spMkLst>
        </pc:spChg>
        <pc:spChg chg="add del mod">
          <ac:chgData name="Thomas Nield" userId="e7924354f0a44a8c" providerId="LiveId" clId="{E0999202-6552-4D0D-8AA3-98306FB3E2D6}" dt="2020-05-05T16:44:52.646" v="1556" actId="478"/>
          <ac:spMkLst>
            <pc:docMk/>
            <pc:sldMk cId="2554242989" sldId="742"/>
            <ac:spMk id="8" creationId="{C9D7AB30-D3AD-4573-A4D7-B98A3AC69519}"/>
          </ac:spMkLst>
        </pc:spChg>
        <pc:picChg chg="add mod">
          <ac:chgData name="Thomas Nield" userId="e7924354f0a44a8c" providerId="LiveId" clId="{E0999202-6552-4D0D-8AA3-98306FB3E2D6}" dt="2020-05-05T16:37:32.996" v="720" actId="14100"/>
          <ac:picMkLst>
            <pc:docMk/>
            <pc:sldMk cId="2554242989" sldId="742"/>
            <ac:picMk id="6" creationId="{A0BF7851-9FA4-4402-B0C9-6C50D01C647E}"/>
          </ac:picMkLst>
        </pc:picChg>
      </pc:sldChg>
      <pc:sldChg chg="addSp delSp modSp add mod">
        <pc:chgData name="Thomas Nield" userId="e7924354f0a44a8c" providerId="LiveId" clId="{E0999202-6552-4D0D-8AA3-98306FB3E2D6}" dt="2020-05-05T17:08:05.826" v="2826" actId="21"/>
        <pc:sldMkLst>
          <pc:docMk/>
          <pc:sldMk cId="934924301" sldId="743"/>
        </pc:sldMkLst>
        <pc:spChg chg="mod">
          <ac:chgData name="Thomas Nield" userId="e7924354f0a44a8c" providerId="LiveId" clId="{E0999202-6552-4D0D-8AA3-98306FB3E2D6}" dt="2020-05-05T17:08:05.826" v="2826" actId="21"/>
          <ac:spMkLst>
            <pc:docMk/>
            <pc:sldMk cId="934924301" sldId="743"/>
            <ac:spMk id="2" creationId="{38697753-21B5-413C-AA66-886030D9B4B1}"/>
          </ac:spMkLst>
        </pc:spChg>
        <pc:spChg chg="mod">
          <ac:chgData name="Thomas Nield" userId="e7924354f0a44a8c" providerId="LiveId" clId="{E0999202-6552-4D0D-8AA3-98306FB3E2D6}" dt="2020-05-05T16:45:40.746" v="1612" actId="20577"/>
          <ac:spMkLst>
            <pc:docMk/>
            <pc:sldMk cId="934924301" sldId="743"/>
            <ac:spMk id="3" creationId="{EA9991BA-BA87-460A-BB92-960ED6250C49}"/>
          </ac:spMkLst>
        </pc:spChg>
        <pc:picChg chg="add mod">
          <ac:chgData name="Thomas Nield" userId="e7924354f0a44a8c" providerId="LiveId" clId="{E0999202-6552-4D0D-8AA3-98306FB3E2D6}" dt="2020-05-05T16:45:58.751" v="1616" actId="27614"/>
          <ac:picMkLst>
            <pc:docMk/>
            <pc:sldMk cId="934924301" sldId="743"/>
            <ac:picMk id="5" creationId="{EC420835-FD3F-455B-8C01-2143993CA31F}"/>
          </ac:picMkLst>
        </pc:picChg>
        <pc:picChg chg="del">
          <ac:chgData name="Thomas Nield" userId="e7924354f0a44a8c" providerId="LiveId" clId="{E0999202-6552-4D0D-8AA3-98306FB3E2D6}" dt="2020-05-05T16:45:29.631" v="1559" actId="478"/>
          <ac:picMkLst>
            <pc:docMk/>
            <pc:sldMk cId="934924301" sldId="743"/>
            <ac:picMk id="6" creationId="{A0BF7851-9FA4-4402-B0C9-6C50D01C647E}"/>
          </ac:picMkLst>
        </pc:picChg>
      </pc:sldChg>
      <pc:sldChg chg="modSp add mod">
        <pc:chgData name="Thomas Nield" userId="e7924354f0a44a8c" providerId="LiveId" clId="{E0999202-6552-4D0D-8AA3-98306FB3E2D6}" dt="2020-05-05T17:25:02.786" v="4779" actId="20577"/>
        <pc:sldMkLst>
          <pc:docMk/>
          <pc:sldMk cId="2672478474" sldId="744"/>
        </pc:sldMkLst>
        <pc:spChg chg="mod">
          <ac:chgData name="Thomas Nield" userId="e7924354f0a44a8c" providerId="LiveId" clId="{E0999202-6552-4D0D-8AA3-98306FB3E2D6}" dt="2020-05-05T17:25:02.786" v="4779" actId="20577"/>
          <ac:spMkLst>
            <pc:docMk/>
            <pc:sldMk cId="2672478474" sldId="744"/>
            <ac:spMk id="2" creationId="{38697753-21B5-413C-AA66-886030D9B4B1}"/>
          </ac:spMkLst>
        </pc:spChg>
        <pc:spChg chg="mod">
          <ac:chgData name="Thomas Nield" userId="e7924354f0a44a8c" providerId="LiveId" clId="{E0999202-6552-4D0D-8AA3-98306FB3E2D6}" dt="2020-05-05T17:09:02.216" v="2926" actId="20577"/>
          <ac:spMkLst>
            <pc:docMk/>
            <pc:sldMk cId="2672478474" sldId="744"/>
            <ac:spMk id="3" creationId="{EA9991BA-BA87-460A-BB92-960ED6250C49}"/>
          </ac:spMkLst>
        </pc:spChg>
      </pc:sldChg>
      <pc:sldChg chg="addSp delSp modSp add mod">
        <pc:chgData name="Thomas Nield" userId="e7924354f0a44a8c" providerId="LiveId" clId="{E0999202-6552-4D0D-8AA3-98306FB3E2D6}" dt="2020-05-05T19:43:40.638" v="6232" actId="6549"/>
        <pc:sldMkLst>
          <pc:docMk/>
          <pc:sldMk cId="2812687822" sldId="745"/>
        </pc:sldMkLst>
        <pc:spChg chg="mod">
          <ac:chgData name="Thomas Nield" userId="e7924354f0a44a8c" providerId="LiveId" clId="{E0999202-6552-4D0D-8AA3-98306FB3E2D6}" dt="2020-05-05T19:43:40.638" v="6232" actId="6549"/>
          <ac:spMkLst>
            <pc:docMk/>
            <pc:sldMk cId="2812687822" sldId="745"/>
            <ac:spMk id="2" creationId="{38697753-21B5-413C-AA66-886030D9B4B1}"/>
          </ac:spMkLst>
        </pc:spChg>
        <pc:spChg chg="mod">
          <ac:chgData name="Thomas Nield" userId="e7924354f0a44a8c" providerId="LiveId" clId="{E0999202-6552-4D0D-8AA3-98306FB3E2D6}" dt="2020-05-05T17:23:46.136" v="4770" actId="20577"/>
          <ac:spMkLst>
            <pc:docMk/>
            <pc:sldMk cId="2812687822" sldId="745"/>
            <ac:spMk id="3" creationId="{EA9991BA-BA87-460A-BB92-960ED6250C49}"/>
          </ac:spMkLst>
        </pc:spChg>
        <pc:picChg chg="del">
          <ac:chgData name="Thomas Nield" userId="e7924354f0a44a8c" providerId="LiveId" clId="{E0999202-6552-4D0D-8AA3-98306FB3E2D6}" dt="2020-05-05T17:16:15.201" v="3847" actId="478"/>
          <ac:picMkLst>
            <pc:docMk/>
            <pc:sldMk cId="2812687822" sldId="745"/>
            <ac:picMk id="5" creationId="{EC420835-FD3F-455B-8C01-2143993CA31F}"/>
          </ac:picMkLst>
        </pc:picChg>
        <pc:picChg chg="add mod">
          <ac:chgData name="Thomas Nield" userId="e7924354f0a44a8c" providerId="LiveId" clId="{E0999202-6552-4D0D-8AA3-98306FB3E2D6}" dt="2020-05-05T17:24:27.096" v="4771" actId="1076"/>
          <ac:picMkLst>
            <pc:docMk/>
            <pc:sldMk cId="2812687822" sldId="745"/>
            <ac:picMk id="6" creationId="{AAF2DB45-37FB-468B-9191-B7AE4546C595}"/>
          </ac:picMkLst>
        </pc:picChg>
        <pc:picChg chg="add del mod">
          <ac:chgData name="Thomas Nield" userId="e7924354f0a44a8c" providerId="LiveId" clId="{E0999202-6552-4D0D-8AA3-98306FB3E2D6}" dt="2020-05-05T17:24:45.066" v="4778" actId="478"/>
          <ac:picMkLst>
            <pc:docMk/>
            <pc:sldMk cId="2812687822" sldId="745"/>
            <ac:picMk id="8" creationId="{42EAB7FF-9291-4184-B460-535D22452BC3}"/>
          </ac:picMkLst>
        </pc:picChg>
      </pc:sldChg>
      <pc:sldChg chg="addSp delSp modSp new mod">
        <pc:chgData name="Thomas Nield" userId="e7924354f0a44a8c" providerId="LiveId" clId="{E0999202-6552-4D0D-8AA3-98306FB3E2D6}" dt="2020-05-05T19:44:11.002" v="6234"/>
        <pc:sldMkLst>
          <pc:docMk/>
          <pc:sldMk cId="2891724466" sldId="746"/>
        </pc:sldMkLst>
        <pc:spChg chg="mod">
          <ac:chgData name="Thomas Nield" userId="e7924354f0a44a8c" providerId="LiveId" clId="{E0999202-6552-4D0D-8AA3-98306FB3E2D6}" dt="2020-05-05T19:42:35.433" v="6213" actId="14100"/>
          <ac:spMkLst>
            <pc:docMk/>
            <pc:sldMk cId="2891724466" sldId="746"/>
            <ac:spMk id="2" creationId="{26430F58-317F-4925-BEAA-601008C68CAC}"/>
          </ac:spMkLst>
        </pc:spChg>
        <pc:spChg chg="mod">
          <ac:chgData name="Thomas Nield" userId="e7924354f0a44a8c" providerId="LiveId" clId="{E0999202-6552-4D0D-8AA3-98306FB3E2D6}" dt="2020-05-05T17:37:56.247" v="5761" actId="20577"/>
          <ac:spMkLst>
            <pc:docMk/>
            <pc:sldMk cId="2891724466" sldId="746"/>
            <ac:spMk id="3" creationId="{51D8A3EA-5817-4D59-906E-191CC5D794A2}"/>
          </ac:spMkLst>
        </pc:spChg>
        <pc:spChg chg="add del mod">
          <ac:chgData name="Thomas Nield" userId="e7924354f0a44a8c" providerId="LiveId" clId="{E0999202-6552-4D0D-8AA3-98306FB3E2D6}" dt="2020-05-05T19:39:41.269" v="6004"/>
          <ac:spMkLst>
            <pc:docMk/>
            <pc:sldMk cId="2891724466" sldId="746"/>
            <ac:spMk id="6" creationId="{022F35F8-9F77-4CA1-838A-EA436C4FEB91}"/>
          </ac:spMkLst>
        </pc:spChg>
        <pc:spChg chg="add mod">
          <ac:chgData name="Thomas Nield" userId="e7924354f0a44a8c" providerId="LiveId" clId="{E0999202-6552-4D0D-8AA3-98306FB3E2D6}" dt="2020-05-05T19:41:15.145" v="6153" actId="20577"/>
          <ac:spMkLst>
            <pc:docMk/>
            <pc:sldMk cId="2891724466" sldId="746"/>
            <ac:spMk id="7" creationId="{F1348AF6-68C2-4D08-87D0-CD5E54BCD273}"/>
          </ac:spMkLst>
        </pc:spChg>
        <pc:picChg chg="add del mod">
          <ac:chgData name="Thomas Nield" userId="e7924354f0a44a8c" providerId="LiveId" clId="{E0999202-6552-4D0D-8AA3-98306FB3E2D6}" dt="2020-05-05T19:38:37.389" v="5960"/>
          <ac:picMkLst>
            <pc:docMk/>
            <pc:sldMk cId="2891724466" sldId="746"/>
            <ac:picMk id="5" creationId="{00FA4BA7-FD2D-4807-918E-B2ACD5F6A3BE}"/>
          </ac:picMkLst>
        </pc:picChg>
        <pc:picChg chg="add">
          <ac:chgData name="Thomas Nield" userId="e7924354f0a44a8c" providerId="LiveId" clId="{E0999202-6552-4D0D-8AA3-98306FB3E2D6}" dt="2020-05-05T19:42:51.522" v="6214"/>
          <ac:picMkLst>
            <pc:docMk/>
            <pc:sldMk cId="2891724466" sldId="746"/>
            <ac:picMk id="8" creationId="{5F1FD99D-2E8A-440E-BE89-77E04FCA626E}"/>
          </ac:picMkLst>
        </pc:picChg>
        <pc:picChg chg="add del">
          <ac:chgData name="Thomas Nield" userId="e7924354f0a44a8c" providerId="LiveId" clId="{E0999202-6552-4D0D-8AA3-98306FB3E2D6}" dt="2020-05-05T19:44:11.002" v="6234"/>
          <ac:picMkLst>
            <pc:docMk/>
            <pc:sldMk cId="2891724466" sldId="746"/>
            <ac:picMk id="9" creationId="{DF90F591-047D-41D8-99F6-621FB6069ECE}"/>
          </ac:picMkLst>
        </pc:picChg>
      </pc:sldChg>
      <pc:sldChg chg="addSp delSp modSp new mod">
        <pc:chgData name="Thomas Nield" userId="e7924354f0a44a8c" providerId="LiveId" clId="{E0999202-6552-4D0D-8AA3-98306FB3E2D6}" dt="2020-05-05T19:56:19.155" v="7256" actId="20577"/>
        <pc:sldMkLst>
          <pc:docMk/>
          <pc:sldMk cId="3780335996" sldId="747"/>
        </pc:sldMkLst>
        <pc:spChg chg="mod">
          <ac:chgData name="Thomas Nield" userId="e7924354f0a44a8c" providerId="LiveId" clId="{E0999202-6552-4D0D-8AA3-98306FB3E2D6}" dt="2020-05-05T19:56:19.155" v="7256" actId="20577"/>
          <ac:spMkLst>
            <pc:docMk/>
            <pc:sldMk cId="3780335996" sldId="747"/>
            <ac:spMk id="2" creationId="{08A368B5-3F81-4957-89B8-FB9896272F55}"/>
          </ac:spMkLst>
        </pc:spChg>
        <pc:spChg chg="mod">
          <ac:chgData name="Thomas Nield" userId="e7924354f0a44a8c" providerId="LiveId" clId="{E0999202-6552-4D0D-8AA3-98306FB3E2D6}" dt="2020-05-05T19:44:17.849" v="6256" actId="20577"/>
          <ac:spMkLst>
            <pc:docMk/>
            <pc:sldMk cId="3780335996" sldId="747"/>
            <ac:spMk id="3" creationId="{4F08C45A-2F24-4CF4-91AD-3E5EFE643701}"/>
          </ac:spMkLst>
        </pc:spChg>
        <pc:spChg chg="mod">
          <ac:chgData name="Thomas Nield" userId="e7924354f0a44a8c" providerId="LiveId" clId="{E0999202-6552-4D0D-8AA3-98306FB3E2D6}" dt="2020-05-05T19:50:17.478" v="6698" actId="20577"/>
          <ac:spMkLst>
            <pc:docMk/>
            <pc:sldMk cId="3780335996" sldId="747"/>
            <ac:spMk id="8" creationId="{BEABA022-1CF5-4AE8-9ADF-58595ABCF617}"/>
          </ac:spMkLst>
        </pc:spChg>
        <pc:spChg chg="add del mod">
          <ac:chgData name="Thomas Nield" userId="e7924354f0a44a8c" providerId="LiveId" clId="{E0999202-6552-4D0D-8AA3-98306FB3E2D6}" dt="2020-05-05T19:51:26.598" v="6729" actId="478"/>
          <ac:spMkLst>
            <pc:docMk/>
            <pc:sldMk cId="3780335996" sldId="747"/>
            <ac:spMk id="13" creationId="{492E6302-5064-462E-A344-FDE7AC2B3C97}"/>
          </ac:spMkLst>
        </pc:spChg>
        <pc:spChg chg="add mod">
          <ac:chgData name="Thomas Nield" userId="e7924354f0a44a8c" providerId="LiveId" clId="{E0999202-6552-4D0D-8AA3-98306FB3E2D6}" dt="2020-05-05T19:51:48.843" v="6738" actId="1076"/>
          <ac:spMkLst>
            <pc:docMk/>
            <pc:sldMk cId="3780335996" sldId="747"/>
            <ac:spMk id="14" creationId="{3414E837-2E59-4CE8-818E-8577E691DB32}"/>
          </ac:spMkLst>
        </pc:spChg>
        <pc:spChg chg="add del mod">
          <ac:chgData name="Thomas Nield" userId="e7924354f0a44a8c" providerId="LiveId" clId="{E0999202-6552-4D0D-8AA3-98306FB3E2D6}" dt="2020-05-05T19:55:55.503" v="7223"/>
          <ac:spMkLst>
            <pc:docMk/>
            <pc:sldMk cId="3780335996" sldId="747"/>
            <ac:spMk id="15" creationId="{DBF96753-24BB-473C-9BA9-BA2D58C19B44}"/>
          </ac:spMkLst>
        </pc:spChg>
        <pc:picChg chg="add del mod">
          <ac:chgData name="Thomas Nield" userId="e7924354f0a44a8c" providerId="LiveId" clId="{E0999202-6552-4D0D-8AA3-98306FB3E2D6}" dt="2020-05-05T19:46:36.334" v="6551" actId="478"/>
          <ac:picMkLst>
            <pc:docMk/>
            <pc:sldMk cId="3780335996" sldId="747"/>
            <ac:picMk id="5" creationId="{E949EC35-712E-4604-919B-492BDDFC0BAF}"/>
          </ac:picMkLst>
        </pc:picChg>
        <pc:picChg chg="add del mod">
          <ac:chgData name="Thomas Nield" userId="e7924354f0a44a8c" providerId="LiveId" clId="{E0999202-6552-4D0D-8AA3-98306FB3E2D6}" dt="2020-05-05T19:48:46.118" v="6658" actId="478"/>
          <ac:picMkLst>
            <pc:docMk/>
            <pc:sldMk cId="3780335996" sldId="747"/>
            <ac:picMk id="7" creationId="{A3D28C07-3EE5-4586-B6CD-3772CF3EF303}"/>
          </ac:picMkLst>
        </pc:picChg>
        <pc:picChg chg="add mod">
          <ac:chgData name="Thomas Nield" userId="e7924354f0a44a8c" providerId="LiveId" clId="{E0999202-6552-4D0D-8AA3-98306FB3E2D6}" dt="2020-05-05T19:51:34.068" v="6733" actId="1076"/>
          <ac:picMkLst>
            <pc:docMk/>
            <pc:sldMk cId="3780335996" sldId="747"/>
            <ac:picMk id="10" creationId="{2C033C65-DB0D-4480-A7B2-6549A086AE5D}"/>
          </ac:picMkLst>
        </pc:picChg>
        <pc:picChg chg="add mod">
          <ac:chgData name="Thomas Nield" userId="e7924354f0a44a8c" providerId="LiveId" clId="{E0999202-6552-4D0D-8AA3-98306FB3E2D6}" dt="2020-05-05T19:51:51.133" v="6739" actId="1076"/>
          <ac:picMkLst>
            <pc:docMk/>
            <pc:sldMk cId="3780335996" sldId="747"/>
            <ac:picMk id="12" creationId="{2C98B1AD-A616-42E0-AD84-4D6D1583DF32}"/>
          </ac:picMkLst>
        </pc:picChg>
      </pc:sldChg>
      <pc:sldChg chg="addSp delSp modSp add mod">
        <pc:chgData name="Thomas Nield" userId="e7924354f0a44a8c" providerId="LiveId" clId="{E0999202-6552-4D0D-8AA3-98306FB3E2D6}" dt="2020-05-05T20:12:04.152" v="8271" actId="20577"/>
        <pc:sldMkLst>
          <pc:docMk/>
          <pc:sldMk cId="414096736" sldId="748"/>
        </pc:sldMkLst>
        <pc:spChg chg="mod">
          <ac:chgData name="Thomas Nield" userId="e7924354f0a44a8c" providerId="LiveId" clId="{E0999202-6552-4D0D-8AA3-98306FB3E2D6}" dt="2020-05-05T20:12:04.152" v="8271" actId="20577"/>
          <ac:spMkLst>
            <pc:docMk/>
            <pc:sldMk cId="414096736" sldId="748"/>
            <ac:spMk id="2" creationId="{08A368B5-3F81-4957-89B8-FB9896272F55}"/>
          </ac:spMkLst>
        </pc:spChg>
        <pc:spChg chg="add del mod">
          <ac:chgData name="Thomas Nield" userId="e7924354f0a44a8c" providerId="LiveId" clId="{E0999202-6552-4D0D-8AA3-98306FB3E2D6}" dt="2020-05-05T19:58:39.213" v="7433" actId="478"/>
          <ac:spMkLst>
            <pc:docMk/>
            <pc:sldMk cId="414096736" sldId="748"/>
            <ac:spMk id="6" creationId="{C36EC8BC-C444-4CE8-89F9-0AAF7FB2AC0E}"/>
          </ac:spMkLst>
        </pc:spChg>
        <pc:spChg chg="del">
          <ac:chgData name="Thomas Nield" userId="e7924354f0a44a8c" providerId="LiveId" clId="{E0999202-6552-4D0D-8AA3-98306FB3E2D6}" dt="2020-05-05T19:57:31.745" v="7426" actId="478"/>
          <ac:spMkLst>
            <pc:docMk/>
            <pc:sldMk cId="414096736" sldId="748"/>
            <ac:spMk id="8" creationId="{BEABA022-1CF5-4AE8-9ADF-58595ABCF617}"/>
          </ac:spMkLst>
        </pc:spChg>
        <pc:spChg chg="add del mod">
          <ac:chgData name="Thomas Nield" userId="e7924354f0a44a8c" providerId="LiveId" clId="{E0999202-6552-4D0D-8AA3-98306FB3E2D6}" dt="2020-05-05T19:58:39.213" v="7433" actId="478"/>
          <ac:spMkLst>
            <pc:docMk/>
            <pc:sldMk cId="414096736" sldId="748"/>
            <ac:spMk id="11" creationId="{78506DE1-4BFF-4236-80B0-858C6AB463B3}"/>
          </ac:spMkLst>
        </pc:spChg>
        <pc:spChg chg="del">
          <ac:chgData name="Thomas Nield" userId="e7924354f0a44a8c" providerId="LiveId" clId="{E0999202-6552-4D0D-8AA3-98306FB3E2D6}" dt="2020-05-05T19:59:29.468" v="7445" actId="478"/>
          <ac:spMkLst>
            <pc:docMk/>
            <pc:sldMk cId="414096736" sldId="748"/>
            <ac:spMk id="14" creationId="{3414E837-2E59-4CE8-818E-8577E691DB32}"/>
          </ac:spMkLst>
        </pc:spChg>
        <pc:spChg chg="add del mod">
          <ac:chgData name="Thomas Nield" userId="e7924354f0a44a8c" providerId="LiveId" clId="{E0999202-6552-4D0D-8AA3-98306FB3E2D6}" dt="2020-05-05T19:59:16.807" v="7435" actId="478"/>
          <ac:spMkLst>
            <pc:docMk/>
            <pc:sldMk cId="414096736" sldId="748"/>
            <ac:spMk id="16" creationId="{657FB4ED-7732-44D8-B885-17B6019E04DC}"/>
          </ac:spMkLst>
        </pc:spChg>
        <pc:spChg chg="add del mod">
          <ac:chgData name="Thomas Nield" userId="e7924354f0a44a8c" providerId="LiveId" clId="{E0999202-6552-4D0D-8AA3-98306FB3E2D6}" dt="2020-05-05T20:09:30.312" v="8095" actId="478"/>
          <ac:spMkLst>
            <pc:docMk/>
            <pc:sldMk cId="414096736" sldId="748"/>
            <ac:spMk id="21" creationId="{19C98B1F-9E8F-4C03-964B-54A98AD11887}"/>
          </ac:spMkLst>
        </pc:spChg>
        <pc:spChg chg="add del mod">
          <ac:chgData name="Thomas Nield" userId="e7924354f0a44a8c" providerId="LiveId" clId="{E0999202-6552-4D0D-8AA3-98306FB3E2D6}" dt="2020-05-05T20:09:30.312" v="8095" actId="478"/>
          <ac:spMkLst>
            <pc:docMk/>
            <pc:sldMk cId="414096736" sldId="748"/>
            <ac:spMk id="22" creationId="{6BFC7B17-682A-416C-ADF3-4918EA1EAED9}"/>
          </ac:spMkLst>
        </pc:spChg>
        <pc:spChg chg="add mod">
          <ac:chgData name="Thomas Nield" userId="e7924354f0a44a8c" providerId="LiveId" clId="{E0999202-6552-4D0D-8AA3-98306FB3E2D6}" dt="2020-05-05T20:09:42.552" v="8099" actId="1076"/>
          <ac:spMkLst>
            <pc:docMk/>
            <pc:sldMk cId="414096736" sldId="748"/>
            <ac:spMk id="23" creationId="{51579DFA-7CCB-496B-B602-7BA3809FEA66}"/>
          </ac:spMkLst>
        </pc:spChg>
        <pc:graphicFrameChg chg="add del mod">
          <ac:chgData name="Thomas Nield" userId="e7924354f0a44a8c" providerId="LiveId" clId="{E0999202-6552-4D0D-8AA3-98306FB3E2D6}" dt="2020-05-05T20:01:37.495" v="7490" actId="478"/>
          <ac:graphicFrameMkLst>
            <pc:docMk/>
            <pc:sldMk cId="414096736" sldId="748"/>
            <ac:graphicFrameMk id="17" creationId="{D6899002-3BD2-4AA9-A37D-9F632083A9CC}"/>
          </ac:graphicFrameMkLst>
        </pc:graphicFrameChg>
        <pc:graphicFrameChg chg="add del mod modGraphic">
          <ac:chgData name="Thomas Nield" userId="e7924354f0a44a8c" providerId="LiveId" clId="{E0999202-6552-4D0D-8AA3-98306FB3E2D6}" dt="2020-05-05T20:03:16.186" v="7608" actId="478"/>
          <ac:graphicFrameMkLst>
            <pc:docMk/>
            <pc:sldMk cId="414096736" sldId="748"/>
            <ac:graphicFrameMk id="18" creationId="{CDEFEE39-7B03-4554-A296-5F20CD6D4507}"/>
          </ac:graphicFrameMkLst>
        </pc:graphicFrameChg>
        <pc:graphicFrameChg chg="add mod">
          <ac:chgData name="Thomas Nield" userId="e7924354f0a44a8c" providerId="LiveId" clId="{E0999202-6552-4D0D-8AA3-98306FB3E2D6}" dt="2020-05-05T20:06:04.652" v="7729"/>
          <ac:graphicFrameMkLst>
            <pc:docMk/>
            <pc:sldMk cId="414096736" sldId="748"/>
            <ac:graphicFrameMk id="20" creationId="{483150D7-830A-4916-80E1-56EE6603AA37}"/>
          </ac:graphicFrameMkLst>
        </pc:graphicFrameChg>
        <pc:picChg chg="add del mod">
          <ac:chgData name="Thomas Nield" userId="e7924354f0a44a8c" providerId="LiveId" clId="{E0999202-6552-4D0D-8AA3-98306FB3E2D6}" dt="2020-05-05T19:58:39.213" v="7433" actId="478"/>
          <ac:picMkLst>
            <pc:docMk/>
            <pc:sldMk cId="414096736" sldId="748"/>
            <ac:picMk id="5" creationId="{052EF18C-6057-46DA-A616-F546B96F26EF}"/>
          </ac:picMkLst>
        </pc:picChg>
        <pc:picChg chg="add del mod">
          <ac:chgData name="Thomas Nield" userId="e7924354f0a44a8c" providerId="LiveId" clId="{E0999202-6552-4D0D-8AA3-98306FB3E2D6}" dt="2020-05-05T19:58:39.213" v="7433" actId="478"/>
          <ac:picMkLst>
            <pc:docMk/>
            <pc:sldMk cId="414096736" sldId="748"/>
            <ac:picMk id="9" creationId="{EB5B36EE-DB5B-40CC-B349-44D70304BF8E}"/>
          </ac:picMkLst>
        </pc:picChg>
        <pc:picChg chg="del">
          <ac:chgData name="Thomas Nield" userId="e7924354f0a44a8c" providerId="LiveId" clId="{E0999202-6552-4D0D-8AA3-98306FB3E2D6}" dt="2020-05-05T19:59:29.468" v="7445" actId="478"/>
          <ac:picMkLst>
            <pc:docMk/>
            <pc:sldMk cId="414096736" sldId="748"/>
            <ac:picMk id="10" creationId="{2C033C65-DB0D-4480-A7B2-6549A086AE5D}"/>
          </ac:picMkLst>
        </pc:picChg>
        <pc:picChg chg="del mod">
          <ac:chgData name="Thomas Nield" userId="e7924354f0a44a8c" providerId="LiveId" clId="{E0999202-6552-4D0D-8AA3-98306FB3E2D6}" dt="2020-05-05T19:59:28.087" v="7443" actId="478"/>
          <ac:picMkLst>
            <pc:docMk/>
            <pc:sldMk cId="414096736" sldId="748"/>
            <ac:picMk id="12" creationId="{2C98B1AD-A616-42E0-AD84-4D6D1583DF32}"/>
          </ac:picMkLst>
        </pc:picChg>
        <pc:picChg chg="add del mod">
          <ac:chgData name="Thomas Nield" userId="e7924354f0a44a8c" providerId="LiveId" clId="{E0999202-6552-4D0D-8AA3-98306FB3E2D6}" dt="2020-05-05T19:59:28.412" v="7444" actId="478"/>
          <ac:picMkLst>
            <pc:docMk/>
            <pc:sldMk cId="414096736" sldId="748"/>
            <ac:picMk id="15" creationId="{6EA50058-8EFF-4B09-8B2A-ED93E05540CB}"/>
          </ac:picMkLst>
        </pc:picChg>
      </pc:sldChg>
      <pc:sldChg chg="addSp delSp modSp new mod">
        <pc:chgData name="Thomas Nield" userId="e7924354f0a44a8c" providerId="LiveId" clId="{E0999202-6552-4D0D-8AA3-98306FB3E2D6}" dt="2020-05-05T20:25:07.587" v="9672" actId="113"/>
        <pc:sldMkLst>
          <pc:docMk/>
          <pc:sldMk cId="686118708" sldId="749"/>
        </pc:sldMkLst>
        <pc:spChg chg="mod">
          <ac:chgData name="Thomas Nield" userId="e7924354f0a44a8c" providerId="LiveId" clId="{E0999202-6552-4D0D-8AA3-98306FB3E2D6}" dt="2020-05-05T20:25:07.587" v="9672" actId="113"/>
          <ac:spMkLst>
            <pc:docMk/>
            <pc:sldMk cId="686118708" sldId="749"/>
            <ac:spMk id="2" creationId="{42BF0769-C928-42B1-826B-9D4DA0571721}"/>
          </ac:spMkLst>
        </pc:spChg>
        <pc:spChg chg="mod">
          <ac:chgData name="Thomas Nield" userId="e7924354f0a44a8c" providerId="LiveId" clId="{E0999202-6552-4D0D-8AA3-98306FB3E2D6}" dt="2020-05-05T20:12:16.683" v="8291" actId="20577"/>
          <ac:spMkLst>
            <pc:docMk/>
            <pc:sldMk cId="686118708" sldId="749"/>
            <ac:spMk id="3" creationId="{2F5D82EA-BD70-4961-928F-285916826B7C}"/>
          </ac:spMkLst>
        </pc:spChg>
        <pc:spChg chg="add mod">
          <ac:chgData name="Thomas Nield" userId="e7924354f0a44a8c" providerId="LiveId" clId="{E0999202-6552-4D0D-8AA3-98306FB3E2D6}" dt="2020-05-05T20:24:59.238" v="9670" actId="1076"/>
          <ac:spMkLst>
            <pc:docMk/>
            <pc:sldMk cId="686118708" sldId="749"/>
            <ac:spMk id="4" creationId="{40EA4E79-47E0-414A-9E88-188615A85351}"/>
          </ac:spMkLst>
        </pc:spChg>
        <pc:spChg chg="add del mod">
          <ac:chgData name="Thomas Nield" userId="e7924354f0a44a8c" providerId="LiveId" clId="{E0999202-6552-4D0D-8AA3-98306FB3E2D6}" dt="2020-05-05T20:24:49.228" v="9668" actId="478"/>
          <ac:spMkLst>
            <pc:docMk/>
            <pc:sldMk cId="686118708" sldId="749"/>
            <ac:spMk id="7" creationId="{FCDFCA78-E80F-4A0E-86F4-313F6B61EC57}"/>
          </ac:spMkLst>
        </pc:spChg>
        <pc:picChg chg="add mod">
          <ac:chgData name="Thomas Nield" userId="e7924354f0a44a8c" providerId="LiveId" clId="{E0999202-6552-4D0D-8AA3-98306FB3E2D6}" dt="2020-05-05T20:24:47.678" v="9667" actId="14100"/>
          <ac:picMkLst>
            <pc:docMk/>
            <pc:sldMk cId="686118708" sldId="749"/>
            <ac:picMk id="6" creationId="{B43364B6-A0E5-40E7-AE44-155FACCAB93A}"/>
          </ac:picMkLst>
        </pc:picChg>
      </pc:sldChg>
      <pc:sldChg chg="addSp modSp new mod">
        <pc:chgData name="Thomas Nield" userId="e7924354f0a44a8c" providerId="LiveId" clId="{E0999202-6552-4D0D-8AA3-98306FB3E2D6}" dt="2020-05-05T20:38:43.570" v="10448" actId="20577"/>
        <pc:sldMkLst>
          <pc:docMk/>
          <pc:sldMk cId="1273124419" sldId="750"/>
        </pc:sldMkLst>
        <pc:spChg chg="mod">
          <ac:chgData name="Thomas Nield" userId="e7924354f0a44a8c" providerId="LiveId" clId="{E0999202-6552-4D0D-8AA3-98306FB3E2D6}" dt="2020-05-05T20:38:43.570" v="10448" actId="20577"/>
          <ac:spMkLst>
            <pc:docMk/>
            <pc:sldMk cId="1273124419" sldId="750"/>
            <ac:spMk id="2" creationId="{268704F5-1389-4535-9542-8E78A81E5A98}"/>
          </ac:spMkLst>
        </pc:spChg>
        <pc:spChg chg="mod">
          <ac:chgData name="Thomas Nield" userId="e7924354f0a44a8c" providerId="LiveId" clId="{E0999202-6552-4D0D-8AA3-98306FB3E2D6}" dt="2020-05-05T20:25:43.498" v="9705" actId="20577"/>
          <ac:spMkLst>
            <pc:docMk/>
            <pc:sldMk cId="1273124419" sldId="750"/>
            <ac:spMk id="3" creationId="{5EEDB993-DE65-41AF-AD8F-A13C819BCBDB}"/>
          </ac:spMkLst>
        </pc:spChg>
        <pc:picChg chg="add mod">
          <ac:chgData name="Thomas Nield" userId="e7924354f0a44a8c" providerId="LiveId" clId="{E0999202-6552-4D0D-8AA3-98306FB3E2D6}" dt="2020-05-05T20:26:59.523" v="9834" actId="1076"/>
          <ac:picMkLst>
            <pc:docMk/>
            <pc:sldMk cId="1273124419" sldId="750"/>
            <ac:picMk id="4" creationId="{C0E7204B-7EB4-405A-BBB3-77BD7C6EC7BB}"/>
          </ac:picMkLst>
        </pc:picChg>
      </pc:sldChg>
      <pc:sldChg chg="addSp delSp modSp new mod">
        <pc:chgData name="Thomas Nield" userId="e7924354f0a44a8c" providerId="LiveId" clId="{E0999202-6552-4D0D-8AA3-98306FB3E2D6}" dt="2020-05-05T20:51:04.886" v="11507" actId="1076"/>
        <pc:sldMkLst>
          <pc:docMk/>
          <pc:sldMk cId="1627763719" sldId="751"/>
        </pc:sldMkLst>
        <pc:spChg chg="mod">
          <ac:chgData name="Thomas Nield" userId="e7924354f0a44a8c" providerId="LiveId" clId="{E0999202-6552-4D0D-8AA3-98306FB3E2D6}" dt="2020-05-05T20:51:00.187" v="11506" actId="20577"/>
          <ac:spMkLst>
            <pc:docMk/>
            <pc:sldMk cId="1627763719" sldId="751"/>
            <ac:spMk id="2" creationId="{874FE29F-F82D-4DA4-8D7C-7454305102FB}"/>
          </ac:spMkLst>
        </pc:spChg>
        <pc:spChg chg="mod">
          <ac:chgData name="Thomas Nield" userId="e7924354f0a44a8c" providerId="LiveId" clId="{E0999202-6552-4D0D-8AA3-98306FB3E2D6}" dt="2020-05-05T20:47:32.681" v="11163" actId="20577"/>
          <ac:spMkLst>
            <pc:docMk/>
            <pc:sldMk cId="1627763719" sldId="751"/>
            <ac:spMk id="3" creationId="{BFEC1934-2EC4-42BE-8858-326DCF2269BC}"/>
          </ac:spMkLst>
        </pc:spChg>
        <pc:spChg chg="add mod">
          <ac:chgData name="Thomas Nield" userId="e7924354f0a44a8c" providerId="LiveId" clId="{E0999202-6552-4D0D-8AA3-98306FB3E2D6}" dt="2020-05-05T20:43:50.420" v="10476" actId="20577"/>
          <ac:spMkLst>
            <pc:docMk/>
            <pc:sldMk cId="1627763719" sldId="751"/>
            <ac:spMk id="4" creationId="{2CA2464E-FB42-46E9-AD24-ABB00F73354E}"/>
          </ac:spMkLst>
        </pc:spChg>
        <pc:spChg chg="add mod">
          <ac:chgData name="Thomas Nield" userId="e7924354f0a44a8c" providerId="LiveId" clId="{E0999202-6552-4D0D-8AA3-98306FB3E2D6}" dt="2020-05-05T20:44:07.450" v="10479" actId="1076"/>
          <ac:spMkLst>
            <pc:docMk/>
            <pc:sldMk cId="1627763719" sldId="751"/>
            <ac:spMk id="7" creationId="{371AE239-1450-4334-89EF-4D6D8C11DE5F}"/>
          </ac:spMkLst>
        </pc:spChg>
        <pc:spChg chg="add mod">
          <ac:chgData name="Thomas Nield" userId="e7924354f0a44a8c" providerId="LiveId" clId="{E0999202-6552-4D0D-8AA3-98306FB3E2D6}" dt="2020-05-05T20:51:04.886" v="11507" actId="1076"/>
          <ac:spMkLst>
            <pc:docMk/>
            <pc:sldMk cId="1627763719" sldId="751"/>
            <ac:spMk id="10" creationId="{C0AE4BA6-6D7C-42BA-9DB7-84BFAE5BA598}"/>
          </ac:spMkLst>
        </pc:spChg>
        <pc:picChg chg="add mod">
          <ac:chgData name="Thomas Nield" userId="e7924354f0a44a8c" providerId="LiveId" clId="{E0999202-6552-4D0D-8AA3-98306FB3E2D6}" dt="2020-05-05T20:49:00.891" v="11290" actId="1076"/>
          <ac:picMkLst>
            <pc:docMk/>
            <pc:sldMk cId="1627763719" sldId="751"/>
            <ac:picMk id="5" creationId="{E37168FE-6D45-4E03-B659-4D0F67464F99}"/>
          </ac:picMkLst>
        </pc:picChg>
        <pc:picChg chg="add del mod">
          <ac:chgData name="Thomas Nield" userId="e7924354f0a44a8c" providerId="LiveId" clId="{E0999202-6552-4D0D-8AA3-98306FB3E2D6}" dt="2020-05-05T20:48:48.971" v="11283" actId="478"/>
          <ac:picMkLst>
            <pc:docMk/>
            <pc:sldMk cId="1627763719" sldId="751"/>
            <ac:picMk id="6" creationId="{A96B47C8-4DDF-4823-A978-634442654A0B}"/>
          </ac:picMkLst>
        </pc:picChg>
        <pc:picChg chg="add mod">
          <ac:chgData name="Thomas Nield" userId="e7924354f0a44a8c" providerId="LiveId" clId="{E0999202-6552-4D0D-8AA3-98306FB3E2D6}" dt="2020-05-05T20:48:58.315" v="11289" actId="1076"/>
          <ac:picMkLst>
            <pc:docMk/>
            <pc:sldMk cId="1627763719" sldId="751"/>
            <ac:picMk id="9" creationId="{95D8773E-9551-45E2-A194-1FF484E32CEB}"/>
          </ac:picMkLst>
        </pc:picChg>
      </pc:sldChg>
      <pc:sldChg chg="addSp delSp modSp add mod">
        <pc:chgData name="Thomas Nield" userId="e7924354f0a44a8c" providerId="LiveId" clId="{E0999202-6552-4D0D-8AA3-98306FB3E2D6}" dt="2020-05-05T20:58:46.190" v="12340" actId="20577"/>
        <pc:sldMkLst>
          <pc:docMk/>
          <pc:sldMk cId="3791343654" sldId="752"/>
        </pc:sldMkLst>
        <pc:spChg chg="mod">
          <ac:chgData name="Thomas Nield" userId="e7924354f0a44a8c" providerId="LiveId" clId="{E0999202-6552-4D0D-8AA3-98306FB3E2D6}" dt="2020-05-05T20:58:46.190" v="12340" actId="20577"/>
          <ac:spMkLst>
            <pc:docMk/>
            <pc:sldMk cId="3791343654" sldId="752"/>
            <ac:spMk id="2" creationId="{874FE29F-F82D-4DA4-8D7C-7454305102FB}"/>
          </ac:spMkLst>
        </pc:spChg>
        <pc:spChg chg="mod">
          <ac:chgData name="Thomas Nield" userId="e7924354f0a44a8c" providerId="LiveId" clId="{E0999202-6552-4D0D-8AA3-98306FB3E2D6}" dt="2020-05-05T20:51:19.326" v="11512" actId="20577"/>
          <ac:spMkLst>
            <pc:docMk/>
            <pc:sldMk cId="3791343654" sldId="752"/>
            <ac:spMk id="3" creationId="{BFEC1934-2EC4-42BE-8858-326DCF2269BC}"/>
          </ac:spMkLst>
        </pc:spChg>
        <pc:spChg chg="add del mod">
          <ac:chgData name="Thomas Nield" userId="e7924354f0a44a8c" providerId="LiveId" clId="{E0999202-6552-4D0D-8AA3-98306FB3E2D6}" dt="2020-05-05T20:56:36.602" v="12104" actId="21"/>
          <ac:spMkLst>
            <pc:docMk/>
            <pc:sldMk cId="3791343654" sldId="752"/>
            <ac:spMk id="8" creationId="{9064D247-6415-45F0-8C7E-37127254B887}"/>
          </ac:spMkLst>
        </pc:spChg>
        <pc:spChg chg="add del mod">
          <ac:chgData name="Thomas Nield" userId="e7924354f0a44a8c" providerId="LiveId" clId="{E0999202-6552-4D0D-8AA3-98306FB3E2D6}" dt="2020-05-05T20:56:39.807" v="12109"/>
          <ac:spMkLst>
            <pc:docMk/>
            <pc:sldMk cId="3791343654" sldId="752"/>
            <ac:spMk id="9" creationId="{AA089894-B2F4-40D3-A8F1-3505059D3948}"/>
          </ac:spMkLst>
        </pc:spChg>
        <pc:spChg chg="add mod">
          <ac:chgData name="Thomas Nield" userId="e7924354f0a44a8c" providerId="LiveId" clId="{E0999202-6552-4D0D-8AA3-98306FB3E2D6}" dt="2020-05-05T20:56:42.387" v="12113" actId="1038"/>
          <ac:spMkLst>
            <pc:docMk/>
            <pc:sldMk cId="3791343654" sldId="752"/>
            <ac:spMk id="10" creationId="{15653A87-0B0F-4EF0-AD2D-7A1AC692B198}"/>
          </ac:spMkLst>
        </pc:spChg>
        <pc:spChg chg="add mod">
          <ac:chgData name="Thomas Nield" userId="e7924354f0a44a8c" providerId="LiveId" clId="{E0999202-6552-4D0D-8AA3-98306FB3E2D6}" dt="2020-05-05T20:58:36.430" v="12299" actId="1076"/>
          <ac:spMkLst>
            <pc:docMk/>
            <pc:sldMk cId="3791343654" sldId="752"/>
            <ac:spMk id="11" creationId="{16AC8C90-D5E8-4020-8940-7E7D43DCDE33}"/>
          </ac:spMkLst>
        </pc:spChg>
      </pc:sldChg>
      <pc:sldChg chg="addSp delSp modSp add mod">
        <pc:chgData name="Thomas Nield" userId="e7924354f0a44a8c" providerId="LiveId" clId="{E0999202-6552-4D0D-8AA3-98306FB3E2D6}" dt="2020-05-05T21:29:01.801" v="14080" actId="1035"/>
        <pc:sldMkLst>
          <pc:docMk/>
          <pc:sldMk cId="1674027322" sldId="753"/>
        </pc:sldMkLst>
        <pc:spChg chg="mod">
          <ac:chgData name="Thomas Nield" userId="e7924354f0a44a8c" providerId="LiveId" clId="{E0999202-6552-4D0D-8AA3-98306FB3E2D6}" dt="2020-05-05T21:28:55.498" v="14059" actId="20577"/>
          <ac:spMkLst>
            <pc:docMk/>
            <pc:sldMk cId="1674027322" sldId="753"/>
            <ac:spMk id="2" creationId="{874FE29F-F82D-4DA4-8D7C-7454305102FB}"/>
          </ac:spMkLst>
        </pc:spChg>
        <pc:spChg chg="add mod">
          <ac:chgData name="Thomas Nield" userId="e7924354f0a44a8c" providerId="LiveId" clId="{E0999202-6552-4D0D-8AA3-98306FB3E2D6}" dt="2020-05-05T21:29:01.801" v="14080" actId="1035"/>
          <ac:spMkLst>
            <pc:docMk/>
            <pc:sldMk cId="1674027322" sldId="753"/>
            <ac:spMk id="8" creationId="{69451C7E-C8BA-4B69-8898-43EA4AB739EE}"/>
          </ac:spMkLst>
        </pc:spChg>
        <pc:spChg chg="add mod">
          <ac:chgData name="Thomas Nield" userId="e7924354f0a44a8c" providerId="LiveId" clId="{E0999202-6552-4D0D-8AA3-98306FB3E2D6}" dt="2020-05-05T21:29:01.801" v="14080" actId="1035"/>
          <ac:spMkLst>
            <pc:docMk/>
            <pc:sldMk cId="1674027322" sldId="753"/>
            <ac:spMk id="9" creationId="{51A93B09-142B-44E5-A0A3-AB5AEFFA244D}"/>
          </ac:spMkLst>
        </pc:spChg>
        <pc:spChg chg="del">
          <ac:chgData name="Thomas Nield" userId="e7924354f0a44a8c" providerId="LiveId" clId="{E0999202-6552-4D0D-8AA3-98306FB3E2D6}" dt="2020-05-05T21:09:07.440" v="13519" actId="478"/>
          <ac:spMkLst>
            <pc:docMk/>
            <pc:sldMk cId="1674027322" sldId="753"/>
            <ac:spMk id="10" creationId="{15653A87-0B0F-4EF0-AD2D-7A1AC692B198}"/>
          </ac:spMkLst>
        </pc:spChg>
        <pc:spChg chg="del">
          <ac:chgData name="Thomas Nield" userId="e7924354f0a44a8c" providerId="LiveId" clId="{E0999202-6552-4D0D-8AA3-98306FB3E2D6}" dt="2020-05-05T21:09:09.030" v="13520" actId="478"/>
          <ac:spMkLst>
            <pc:docMk/>
            <pc:sldMk cId="1674027322" sldId="753"/>
            <ac:spMk id="11" creationId="{16AC8C90-D5E8-4020-8940-7E7D43DCDE33}"/>
          </ac:spMkLst>
        </pc:spChg>
        <pc:spChg chg="add del mod">
          <ac:chgData name="Thomas Nield" userId="e7924354f0a44a8c" providerId="LiveId" clId="{E0999202-6552-4D0D-8AA3-98306FB3E2D6}" dt="2020-05-05T21:19:55.539" v="13831"/>
          <ac:spMkLst>
            <pc:docMk/>
            <pc:sldMk cId="1674027322" sldId="753"/>
            <ac:spMk id="12" creationId="{0E6BF043-C585-45BC-9743-85018F469736}"/>
          </ac:spMkLst>
        </pc:spChg>
        <pc:picChg chg="mod">
          <ac:chgData name="Thomas Nield" userId="e7924354f0a44a8c" providerId="LiveId" clId="{E0999202-6552-4D0D-8AA3-98306FB3E2D6}" dt="2020-05-05T21:19:24.025" v="13824" actId="1076"/>
          <ac:picMkLst>
            <pc:docMk/>
            <pc:sldMk cId="1674027322" sldId="753"/>
            <ac:picMk id="5" creationId="{E37168FE-6D45-4E03-B659-4D0F67464F99}"/>
          </ac:picMkLst>
        </pc:picChg>
      </pc:sldChg>
      <pc:sldChg chg="delSp modSp add mod">
        <pc:chgData name="Thomas Nield" userId="e7924354f0a44a8c" providerId="LiveId" clId="{E0999202-6552-4D0D-8AA3-98306FB3E2D6}" dt="2020-05-05T22:50:37.251" v="22625" actId="6549"/>
        <pc:sldMkLst>
          <pc:docMk/>
          <pc:sldMk cId="371547244" sldId="754"/>
        </pc:sldMkLst>
        <pc:spChg chg="mod">
          <ac:chgData name="Thomas Nield" userId="e7924354f0a44a8c" providerId="LiveId" clId="{E0999202-6552-4D0D-8AA3-98306FB3E2D6}" dt="2020-05-05T22:50:37.251" v="22625" actId="6549"/>
          <ac:spMkLst>
            <pc:docMk/>
            <pc:sldMk cId="371547244" sldId="754"/>
            <ac:spMk id="2" creationId="{874FE29F-F82D-4DA4-8D7C-7454305102FB}"/>
          </ac:spMkLst>
        </pc:spChg>
        <pc:spChg chg="mod">
          <ac:chgData name="Thomas Nield" userId="e7924354f0a44a8c" providerId="LiveId" clId="{E0999202-6552-4D0D-8AA3-98306FB3E2D6}" dt="2020-05-05T21:29:41.755" v="14095" actId="20577"/>
          <ac:spMkLst>
            <pc:docMk/>
            <pc:sldMk cId="371547244" sldId="754"/>
            <ac:spMk id="3" creationId="{BFEC1934-2EC4-42BE-8858-326DCF2269BC}"/>
          </ac:spMkLst>
        </pc:spChg>
        <pc:spChg chg="del">
          <ac:chgData name="Thomas Nield" userId="e7924354f0a44a8c" providerId="LiveId" clId="{E0999202-6552-4D0D-8AA3-98306FB3E2D6}" dt="2020-05-05T21:29:52.820" v="14099" actId="478"/>
          <ac:spMkLst>
            <pc:docMk/>
            <pc:sldMk cId="371547244" sldId="754"/>
            <ac:spMk id="8" creationId="{69451C7E-C8BA-4B69-8898-43EA4AB739EE}"/>
          </ac:spMkLst>
        </pc:spChg>
        <pc:spChg chg="del">
          <ac:chgData name="Thomas Nield" userId="e7924354f0a44a8c" providerId="LiveId" clId="{E0999202-6552-4D0D-8AA3-98306FB3E2D6}" dt="2020-05-05T21:29:52.820" v="14099" actId="478"/>
          <ac:spMkLst>
            <pc:docMk/>
            <pc:sldMk cId="371547244" sldId="754"/>
            <ac:spMk id="9" creationId="{51A93B09-142B-44E5-A0A3-AB5AEFFA244D}"/>
          </ac:spMkLst>
        </pc:spChg>
      </pc:sldChg>
      <pc:sldChg chg="addSp delSp modSp add mod">
        <pc:chgData name="Thomas Nield" userId="e7924354f0a44a8c" providerId="LiveId" clId="{E0999202-6552-4D0D-8AA3-98306FB3E2D6}" dt="2020-05-05T21:43:58.881" v="15985" actId="20577"/>
        <pc:sldMkLst>
          <pc:docMk/>
          <pc:sldMk cId="1417471510" sldId="755"/>
        </pc:sldMkLst>
        <pc:spChg chg="mod">
          <ac:chgData name="Thomas Nield" userId="e7924354f0a44a8c" providerId="LiveId" clId="{E0999202-6552-4D0D-8AA3-98306FB3E2D6}" dt="2020-05-05T21:43:58.881" v="15985" actId="20577"/>
          <ac:spMkLst>
            <pc:docMk/>
            <pc:sldMk cId="1417471510" sldId="755"/>
            <ac:spMk id="2" creationId="{874FE29F-F82D-4DA4-8D7C-7454305102FB}"/>
          </ac:spMkLst>
        </pc:spChg>
        <pc:spChg chg="mod">
          <ac:chgData name="Thomas Nield" userId="e7924354f0a44a8c" providerId="LiveId" clId="{E0999202-6552-4D0D-8AA3-98306FB3E2D6}" dt="2020-05-05T21:32:43.495" v="14803" actId="20577"/>
          <ac:spMkLst>
            <pc:docMk/>
            <pc:sldMk cId="1417471510" sldId="755"/>
            <ac:spMk id="3" creationId="{BFEC1934-2EC4-42BE-8858-326DCF2269BC}"/>
          </ac:spMkLst>
        </pc:spChg>
        <pc:spChg chg="add del mod">
          <ac:chgData name="Thomas Nield" userId="e7924354f0a44a8c" providerId="LiveId" clId="{E0999202-6552-4D0D-8AA3-98306FB3E2D6}" dt="2020-05-05T21:37:14.535" v="15410" actId="1076"/>
          <ac:spMkLst>
            <pc:docMk/>
            <pc:sldMk cId="1417471510" sldId="755"/>
            <ac:spMk id="4" creationId="{2CA2464E-FB42-46E9-AD24-ABB00F73354E}"/>
          </ac:spMkLst>
        </pc:spChg>
        <pc:spChg chg="add del">
          <ac:chgData name="Thomas Nield" userId="e7924354f0a44a8c" providerId="LiveId" clId="{E0999202-6552-4D0D-8AA3-98306FB3E2D6}" dt="2020-05-05T21:33:26.896" v="14835" actId="478"/>
          <ac:spMkLst>
            <pc:docMk/>
            <pc:sldMk cId="1417471510" sldId="755"/>
            <ac:spMk id="7" creationId="{371AE239-1450-4334-89EF-4D6D8C11DE5F}"/>
          </ac:spMkLst>
        </pc:spChg>
        <pc:spChg chg="add del mod">
          <ac:chgData name="Thomas Nield" userId="e7924354f0a44a8c" providerId="LiveId" clId="{E0999202-6552-4D0D-8AA3-98306FB3E2D6}" dt="2020-05-05T21:37:18.922" v="15411" actId="478"/>
          <ac:spMkLst>
            <pc:docMk/>
            <pc:sldMk cId="1417471510" sldId="755"/>
            <ac:spMk id="10" creationId="{8344A982-4EB3-4792-99FF-C298698A0472}"/>
          </ac:spMkLst>
        </pc:spChg>
        <pc:picChg chg="add del">
          <ac:chgData name="Thomas Nield" userId="e7924354f0a44a8c" providerId="LiveId" clId="{E0999202-6552-4D0D-8AA3-98306FB3E2D6}" dt="2020-05-05T21:33:26.896" v="14835" actId="478"/>
          <ac:picMkLst>
            <pc:docMk/>
            <pc:sldMk cId="1417471510" sldId="755"/>
            <ac:picMk id="5" creationId="{E37168FE-6D45-4E03-B659-4D0F67464F99}"/>
          </ac:picMkLst>
        </pc:picChg>
        <pc:picChg chg="add del">
          <ac:chgData name="Thomas Nield" userId="e7924354f0a44a8c" providerId="LiveId" clId="{E0999202-6552-4D0D-8AA3-98306FB3E2D6}" dt="2020-05-05T21:33:26.896" v="14835" actId="478"/>
          <ac:picMkLst>
            <pc:docMk/>
            <pc:sldMk cId="1417471510" sldId="755"/>
            <ac:picMk id="6" creationId="{A96B47C8-4DDF-4823-A978-634442654A0B}"/>
          </ac:picMkLst>
        </pc:picChg>
        <pc:picChg chg="add mod">
          <ac:chgData name="Thomas Nield" userId="e7924354f0a44a8c" providerId="LiveId" clId="{E0999202-6552-4D0D-8AA3-98306FB3E2D6}" dt="2020-05-05T21:37:10.839" v="15409" actId="1076"/>
          <ac:picMkLst>
            <pc:docMk/>
            <pc:sldMk cId="1417471510" sldId="755"/>
            <ac:picMk id="9" creationId="{2F22B2BF-5896-4111-8528-5FA805F555A0}"/>
          </ac:picMkLst>
        </pc:picChg>
      </pc:sldChg>
      <pc:sldChg chg="addSp modSp add mod">
        <pc:chgData name="Thomas Nield" userId="e7924354f0a44a8c" providerId="LiveId" clId="{E0999202-6552-4D0D-8AA3-98306FB3E2D6}" dt="2020-05-05T21:56:11.922" v="17381" actId="20577"/>
        <pc:sldMkLst>
          <pc:docMk/>
          <pc:sldMk cId="2848366445" sldId="756"/>
        </pc:sldMkLst>
        <pc:spChg chg="mod">
          <ac:chgData name="Thomas Nield" userId="e7924354f0a44a8c" providerId="LiveId" clId="{E0999202-6552-4D0D-8AA3-98306FB3E2D6}" dt="2020-05-05T21:55:00.823" v="17344" actId="20578"/>
          <ac:spMkLst>
            <pc:docMk/>
            <pc:sldMk cId="2848366445" sldId="756"/>
            <ac:spMk id="2" creationId="{874FE29F-F82D-4DA4-8D7C-7454305102FB}"/>
          </ac:spMkLst>
        </pc:spChg>
        <pc:spChg chg="add mod">
          <ac:chgData name="Thomas Nield" userId="e7924354f0a44a8c" providerId="LiveId" clId="{E0999202-6552-4D0D-8AA3-98306FB3E2D6}" dt="2020-05-05T21:56:11.922" v="17381" actId="20577"/>
          <ac:spMkLst>
            <pc:docMk/>
            <pc:sldMk cId="2848366445" sldId="756"/>
            <ac:spMk id="5" creationId="{26025290-6934-4AC5-99EA-3409B4EE123D}"/>
          </ac:spMkLst>
        </pc:spChg>
      </pc:sldChg>
      <pc:sldChg chg="modSp add mod">
        <pc:chgData name="Thomas Nield" userId="e7924354f0a44a8c" providerId="LiveId" clId="{E0999202-6552-4D0D-8AA3-98306FB3E2D6}" dt="2020-05-05T22:01:23.099" v="18003" actId="6549"/>
        <pc:sldMkLst>
          <pc:docMk/>
          <pc:sldMk cId="371830904" sldId="757"/>
        </pc:sldMkLst>
        <pc:spChg chg="mod">
          <ac:chgData name="Thomas Nield" userId="e7924354f0a44a8c" providerId="LiveId" clId="{E0999202-6552-4D0D-8AA3-98306FB3E2D6}" dt="2020-05-05T22:00:43.060" v="17999" actId="20577"/>
          <ac:spMkLst>
            <pc:docMk/>
            <pc:sldMk cId="371830904" sldId="757"/>
            <ac:spMk id="2" creationId="{874FE29F-F82D-4DA4-8D7C-7454305102FB}"/>
          </ac:spMkLst>
        </pc:spChg>
        <pc:spChg chg="mod">
          <ac:chgData name="Thomas Nield" userId="e7924354f0a44a8c" providerId="LiveId" clId="{E0999202-6552-4D0D-8AA3-98306FB3E2D6}" dt="2020-05-05T22:01:23.099" v="18003" actId="6549"/>
          <ac:spMkLst>
            <pc:docMk/>
            <pc:sldMk cId="371830904" sldId="757"/>
            <ac:spMk id="5" creationId="{26025290-6934-4AC5-99EA-3409B4EE123D}"/>
          </ac:spMkLst>
        </pc:spChg>
      </pc:sldChg>
      <pc:sldChg chg="add">
        <pc:chgData name="Thomas Nield" userId="e7924354f0a44a8c" providerId="LiveId" clId="{E0999202-6552-4D0D-8AA3-98306FB3E2D6}" dt="2020-05-05T22:01:28.684" v="18004"/>
        <pc:sldMkLst>
          <pc:docMk/>
          <pc:sldMk cId="2012574079" sldId="758"/>
        </pc:sldMkLst>
      </pc:sldChg>
      <pc:sldChg chg="addSp delSp modSp add mod">
        <pc:chgData name="Thomas Nield" userId="e7924354f0a44a8c" providerId="LiveId" clId="{E0999202-6552-4D0D-8AA3-98306FB3E2D6}" dt="2020-05-05T22:08:09.633" v="18965" actId="20577"/>
        <pc:sldMkLst>
          <pc:docMk/>
          <pc:sldMk cId="1263096418" sldId="759"/>
        </pc:sldMkLst>
        <pc:spChg chg="del">
          <ac:chgData name="Thomas Nield" userId="e7924354f0a44a8c" providerId="LiveId" clId="{E0999202-6552-4D0D-8AA3-98306FB3E2D6}" dt="2020-05-05T22:02:45.112" v="18006" actId="478"/>
          <ac:spMkLst>
            <pc:docMk/>
            <pc:sldMk cId="1263096418" sldId="759"/>
            <ac:spMk id="2" creationId="{874FE29F-F82D-4DA4-8D7C-7454305102FB}"/>
          </ac:spMkLst>
        </pc:spChg>
        <pc:spChg chg="del">
          <ac:chgData name="Thomas Nield" userId="e7924354f0a44a8c" providerId="LiveId" clId="{E0999202-6552-4D0D-8AA3-98306FB3E2D6}" dt="2020-05-05T22:02:45.112" v="18006" actId="478"/>
          <ac:spMkLst>
            <pc:docMk/>
            <pc:sldMk cId="1263096418" sldId="759"/>
            <ac:spMk id="5" creationId="{26025290-6934-4AC5-99EA-3409B4EE123D}"/>
          </ac:spMkLst>
        </pc:spChg>
        <pc:spChg chg="add del mod">
          <ac:chgData name="Thomas Nield" userId="e7924354f0a44a8c" providerId="LiveId" clId="{E0999202-6552-4D0D-8AA3-98306FB3E2D6}" dt="2020-05-05T22:08:09.633" v="18965" actId="20577"/>
          <ac:spMkLst>
            <pc:docMk/>
            <pc:sldMk cId="1263096418" sldId="759"/>
            <ac:spMk id="7" creationId="{E0497B29-0748-496B-9769-0B266296BE75}"/>
          </ac:spMkLst>
        </pc:spChg>
        <pc:spChg chg="add del">
          <ac:chgData name="Thomas Nield" userId="e7924354f0a44a8c" providerId="LiveId" clId="{E0999202-6552-4D0D-8AA3-98306FB3E2D6}" dt="2020-05-05T22:02:51.382" v="18009"/>
          <ac:spMkLst>
            <pc:docMk/>
            <pc:sldMk cId="1263096418" sldId="759"/>
            <ac:spMk id="8" creationId="{9858960C-BAE1-428C-99E6-4CB05C599A94}"/>
          </ac:spMkLst>
        </pc:spChg>
        <pc:spChg chg="add del">
          <ac:chgData name="Thomas Nield" userId="e7924354f0a44a8c" providerId="LiveId" clId="{E0999202-6552-4D0D-8AA3-98306FB3E2D6}" dt="2020-05-05T22:03:34.719" v="18184"/>
          <ac:spMkLst>
            <pc:docMk/>
            <pc:sldMk cId="1263096418" sldId="759"/>
            <ac:spMk id="10" creationId="{F69FC8D4-F24F-43A1-A73C-ED9F941A09AD}"/>
          </ac:spMkLst>
        </pc:spChg>
        <pc:spChg chg="add mod">
          <ac:chgData name="Thomas Nield" userId="e7924354f0a44a8c" providerId="LiveId" clId="{E0999202-6552-4D0D-8AA3-98306FB3E2D6}" dt="2020-05-05T22:05:32.708" v="18291" actId="20577"/>
          <ac:spMkLst>
            <pc:docMk/>
            <pc:sldMk cId="1263096418" sldId="759"/>
            <ac:spMk id="11" creationId="{CA58CF9A-EFE3-49E4-B7D8-1E33B5A7BA1F}"/>
          </ac:spMkLst>
        </pc:spChg>
      </pc:sldChg>
      <pc:sldChg chg="addSp delSp modSp new mod">
        <pc:chgData name="Thomas Nield" userId="e7924354f0a44a8c" providerId="LiveId" clId="{E0999202-6552-4D0D-8AA3-98306FB3E2D6}" dt="2020-05-05T22:14:32.850" v="19502" actId="20577"/>
        <pc:sldMkLst>
          <pc:docMk/>
          <pc:sldMk cId="3416460463" sldId="760"/>
        </pc:sldMkLst>
        <pc:spChg chg="mod">
          <ac:chgData name="Thomas Nield" userId="e7924354f0a44a8c" providerId="LiveId" clId="{E0999202-6552-4D0D-8AA3-98306FB3E2D6}" dt="2020-05-05T22:14:32.850" v="19502" actId="20577"/>
          <ac:spMkLst>
            <pc:docMk/>
            <pc:sldMk cId="3416460463" sldId="760"/>
            <ac:spMk id="2" creationId="{566CA5C2-DB72-4615-8A8F-88850B92ED1B}"/>
          </ac:spMkLst>
        </pc:spChg>
        <pc:spChg chg="mod">
          <ac:chgData name="Thomas Nield" userId="e7924354f0a44a8c" providerId="LiveId" clId="{E0999202-6552-4D0D-8AA3-98306FB3E2D6}" dt="2020-05-05T22:08:24.206" v="18979" actId="20577"/>
          <ac:spMkLst>
            <pc:docMk/>
            <pc:sldMk cId="3416460463" sldId="760"/>
            <ac:spMk id="3" creationId="{BA671A62-AA41-4B44-A72A-3BF1BB32F4AC}"/>
          </ac:spMkLst>
        </pc:spChg>
        <pc:spChg chg="add del mod">
          <ac:chgData name="Thomas Nield" userId="e7924354f0a44a8c" providerId="LiveId" clId="{E0999202-6552-4D0D-8AA3-98306FB3E2D6}" dt="2020-05-05T22:10:05.143" v="19306" actId="478"/>
          <ac:spMkLst>
            <pc:docMk/>
            <pc:sldMk cId="3416460463" sldId="760"/>
            <ac:spMk id="6" creationId="{BB75F813-E4CB-434C-B21E-D67093DF9641}"/>
          </ac:spMkLst>
        </pc:spChg>
        <pc:spChg chg="add del mod">
          <ac:chgData name="Thomas Nield" userId="e7924354f0a44a8c" providerId="LiveId" clId="{E0999202-6552-4D0D-8AA3-98306FB3E2D6}" dt="2020-05-05T22:12:53.130" v="19475"/>
          <ac:spMkLst>
            <pc:docMk/>
            <pc:sldMk cId="3416460463" sldId="760"/>
            <ac:spMk id="7" creationId="{2875E30D-CDD3-49BB-81DB-85DF86602800}"/>
          </ac:spMkLst>
        </pc:spChg>
        <pc:spChg chg="add del">
          <ac:chgData name="Thomas Nield" userId="e7924354f0a44a8c" providerId="LiveId" clId="{E0999202-6552-4D0D-8AA3-98306FB3E2D6}" dt="2020-05-05T22:12:52.786" v="19473"/>
          <ac:spMkLst>
            <pc:docMk/>
            <pc:sldMk cId="3416460463" sldId="760"/>
            <ac:spMk id="8" creationId="{CCF65AFD-5521-4B55-A805-1827F5680B8C}"/>
          </ac:spMkLst>
        </pc:spChg>
        <pc:spChg chg="add del">
          <ac:chgData name="Thomas Nield" userId="e7924354f0a44a8c" providerId="LiveId" clId="{E0999202-6552-4D0D-8AA3-98306FB3E2D6}" dt="2020-05-05T22:12:54.660" v="19477"/>
          <ac:spMkLst>
            <pc:docMk/>
            <pc:sldMk cId="3416460463" sldId="760"/>
            <ac:spMk id="9" creationId="{C1EB7C88-C20B-43D1-973C-107C6812C0E3}"/>
          </ac:spMkLst>
        </pc:spChg>
        <pc:spChg chg="add del mod">
          <ac:chgData name="Thomas Nield" userId="e7924354f0a44a8c" providerId="LiveId" clId="{E0999202-6552-4D0D-8AA3-98306FB3E2D6}" dt="2020-05-05T22:14:28.294" v="19501" actId="21"/>
          <ac:spMkLst>
            <pc:docMk/>
            <pc:sldMk cId="3416460463" sldId="760"/>
            <ac:spMk id="10" creationId="{1ADC76F7-E8A5-4D0A-BF4D-E7E2CE4A8A93}"/>
          </ac:spMkLst>
        </pc:spChg>
        <pc:picChg chg="add mod">
          <ac:chgData name="Thomas Nield" userId="e7924354f0a44a8c" providerId="LiveId" clId="{E0999202-6552-4D0D-8AA3-98306FB3E2D6}" dt="2020-05-05T22:10:03.597" v="19305" actId="1076"/>
          <ac:picMkLst>
            <pc:docMk/>
            <pc:sldMk cId="3416460463" sldId="760"/>
            <ac:picMk id="5" creationId="{D0BCB085-6729-4E8D-A9E5-E9C7D8F4DD6B}"/>
          </ac:picMkLst>
        </pc:picChg>
      </pc:sldChg>
      <pc:sldChg chg="addSp delSp modSp add mod">
        <pc:chgData name="Thomas Nield" userId="e7924354f0a44a8c" providerId="LiveId" clId="{E0999202-6552-4D0D-8AA3-98306FB3E2D6}" dt="2020-05-05T22:19:31.087" v="19837" actId="20577"/>
        <pc:sldMkLst>
          <pc:docMk/>
          <pc:sldMk cId="662809009" sldId="761"/>
        </pc:sldMkLst>
        <pc:spChg chg="mod">
          <ac:chgData name="Thomas Nield" userId="e7924354f0a44a8c" providerId="LiveId" clId="{E0999202-6552-4D0D-8AA3-98306FB3E2D6}" dt="2020-05-05T22:15:40.623" v="19654" actId="20577"/>
          <ac:spMkLst>
            <pc:docMk/>
            <pc:sldMk cId="662809009" sldId="761"/>
            <ac:spMk id="2" creationId="{566CA5C2-DB72-4615-8A8F-88850B92ED1B}"/>
          </ac:spMkLst>
        </pc:spChg>
        <pc:spChg chg="add mod">
          <ac:chgData name="Thomas Nield" userId="e7924354f0a44a8c" providerId="LiveId" clId="{E0999202-6552-4D0D-8AA3-98306FB3E2D6}" dt="2020-05-05T22:19:03.816" v="19828" actId="1076"/>
          <ac:spMkLst>
            <pc:docMk/>
            <pc:sldMk cId="662809009" sldId="761"/>
            <ac:spMk id="4" creationId="{1763A5E2-9028-45DB-A0BB-ADECBD92E69C}"/>
          </ac:spMkLst>
        </pc:spChg>
        <pc:spChg chg="add del mod">
          <ac:chgData name="Thomas Nield" userId="e7924354f0a44a8c" providerId="LiveId" clId="{E0999202-6552-4D0D-8AA3-98306FB3E2D6}" dt="2020-05-05T22:15:22.398" v="19612" actId="21"/>
          <ac:spMkLst>
            <pc:docMk/>
            <pc:sldMk cId="662809009" sldId="761"/>
            <ac:spMk id="6" creationId="{ED04A258-595B-4D01-ABB6-9392AC2D9063}"/>
          </ac:spMkLst>
        </pc:spChg>
        <pc:spChg chg="add del mod">
          <ac:chgData name="Thomas Nield" userId="e7924354f0a44a8c" providerId="LiveId" clId="{E0999202-6552-4D0D-8AA3-98306FB3E2D6}" dt="2020-05-05T22:19:31.087" v="19837" actId="20577"/>
          <ac:spMkLst>
            <pc:docMk/>
            <pc:sldMk cId="662809009" sldId="761"/>
            <ac:spMk id="7" creationId="{905C4FA6-CDFE-4A2F-BD23-D4A167E45536}"/>
          </ac:spMkLst>
        </pc:spChg>
        <pc:spChg chg="add mod">
          <ac:chgData name="Thomas Nield" userId="e7924354f0a44a8c" providerId="LiveId" clId="{E0999202-6552-4D0D-8AA3-98306FB3E2D6}" dt="2020-05-05T22:16:26.400" v="19740" actId="20577"/>
          <ac:spMkLst>
            <pc:docMk/>
            <pc:sldMk cId="662809009" sldId="761"/>
            <ac:spMk id="8" creationId="{FB68FA2B-BC4B-4167-8258-ACD6EEF3050D}"/>
          </ac:spMkLst>
        </pc:spChg>
      </pc:sldChg>
      <pc:sldChg chg="add del">
        <pc:chgData name="Thomas Nield" userId="e7924354f0a44a8c" providerId="LiveId" clId="{E0999202-6552-4D0D-8AA3-98306FB3E2D6}" dt="2020-05-05T22:18:58.010" v="19827" actId="2696"/>
        <pc:sldMkLst>
          <pc:docMk/>
          <pc:sldMk cId="3528767926" sldId="762"/>
        </pc:sldMkLst>
      </pc:sldChg>
      <pc:sldChg chg="delSp modSp add mod">
        <pc:chgData name="Thomas Nield" userId="e7924354f0a44a8c" providerId="LiveId" clId="{E0999202-6552-4D0D-8AA3-98306FB3E2D6}" dt="2020-05-05T22:21:27.701" v="20465" actId="20577"/>
        <pc:sldMkLst>
          <pc:docMk/>
          <pc:sldMk cId="3984140580" sldId="762"/>
        </pc:sldMkLst>
        <pc:spChg chg="mod">
          <ac:chgData name="Thomas Nield" userId="e7924354f0a44a8c" providerId="LiveId" clId="{E0999202-6552-4D0D-8AA3-98306FB3E2D6}" dt="2020-05-05T22:20:22.489" v="20036" actId="113"/>
          <ac:spMkLst>
            <pc:docMk/>
            <pc:sldMk cId="3984140580" sldId="762"/>
            <ac:spMk id="2" creationId="{566CA5C2-DB72-4615-8A8F-88850B92ED1B}"/>
          </ac:spMkLst>
        </pc:spChg>
        <pc:spChg chg="del">
          <ac:chgData name="Thomas Nield" userId="e7924354f0a44a8c" providerId="LiveId" clId="{E0999202-6552-4D0D-8AA3-98306FB3E2D6}" dt="2020-05-05T22:19:49.432" v="19854" actId="478"/>
          <ac:spMkLst>
            <pc:docMk/>
            <pc:sldMk cId="3984140580" sldId="762"/>
            <ac:spMk id="4" creationId="{1763A5E2-9028-45DB-A0BB-ADECBD92E69C}"/>
          </ac:spMkLst>
        </pc:spChg>
        <pc:spChg chg="mod">
          <ac:chgData name="Thomas Nield" userId="e7924354f0a44a8c" providerId="LiveId" clId="{E0999202-6552-4D0D-8AA3-98306FB3E2D6}" dt="2020-05-05T22:21:27.701" v="20465" actId="20577"/>
          <ac:spMkLst>
            <pc:docMk/>
            <pc:sldMk cId="3984140580" sldId="762"/>
            <ac:spMk id="7" creationId="{905C4FA6-CDFE-4A2F-BD23-D4A167E45536}"/>
          </ac:spMkLst>
        </pc:spChg>
        <pc:spChg chg="del">
          <ac:chgData name="Thomas Nield" userId="e7924354f0a44a8c" providerId="LiveId" clId="{E0999202-6552-4D0D-8AA3-98306FB3E2D6}" dt="2020-05-05T22:19:45.964" v="19853" actId="478"/>
          <ac:spMkLst>
            <pc:docMk/>
            <pc:sldMk cId="3984140580" sldId="762"/>
            <ac:spMk id="8" creationId="{FB68FA2B-BC4B-4167-8258-ACD6EEF3050D}"/>
          </ac:spMkLst>
        </pc:spChg>
      </pc:sldChg>
      <pc:sldChg chg="addSp delSp modSp new del mod">
        <pc:chgData name="Thomas Nield" userId="e7924354f0a44a8c" providerId="LiveId" clId="{E0999202-6552-4D0D-8AA3-98306FB3E2D6}" dt="2020-05-05T22:51:07.748" v="22626" actId="2696"/>
        <pc:sldMkLst>
          <pc:docMk/>
          <pc:sldMk cId="2380165468" sldId="763"/>
        </pc:sldMkLst>
        <pc:spChg chg="del">
          <ac:chgData name="Thomas Nield" userId="e7924354f0a44a8c" providerId="LiveId" clId="{E0999202-6552-4D0D-8AA3-98306FB3E2D6}" dt="2020-05-05T22:21:55.425" v="20470" actId="478"/>
          <ac:spMkLst>
            <pc:docMk/>
            <pc:sldMk cId="2380165468" sldId="763"/>
            <ac:spMk id="2" creationId="{2054E42F-9CCD-4E7C-9260-CD96C2D49B2F}"/>
          </ac:spMkLst>
        </pc:spChg>
        <pc:spChg chg="mod">
          <ac:chgData name="Thomas Nield" userId="e7924354f0a44a8c" providerId="LiveId" clId="{E0999202-6552-4D0D-8AA3-98306FB3E2D6}" dt="2020-05-05T22:22:21.349" v="20490" actId="20577"/>
          <ac:spMkLst>
            <pc:docMk/>
            <pc:sldMk cId="2380165468" sldId="763"/>
            <ac:spMk id="3" creationId="{2B2861BB-CABE-44A4-82D6-A3442596098D}"/>
          </ac:spMkLst>
        </pc:spChg>
        <pc:spChg chg="add del">
          <ac:chgData name="Thomas Nield" userId="e7924354f0a44a8c" providerId="LiveId" clId="{E0999202-6552-4D0D-8AA3-98306FB3E2D6}" dt="2020-05-05T22:21:43.420" v="20468"/>
          <ac:spMkLst>
            <pc:docMk/>
            <pc:sldMk cId="2380165468" sldId="763"/>
            <ac:spMk id="4" creationId="{F9A25AFF-C7DC-470E-B7EC-7156C8D0E466}"/>
          </ac:spMkLst>
        </pc:spChg>
        <pc:spChg chg="add mod">
          <ac:chgData name="Thomas Nield" userId="e7924354f0a44a8c" providerId="LiveId" clId="{E0999202-6552-4D0D-8AA3-98306FB3E2D6}" dt="2020-05-05T22:22:17.411" v="20476" actId="14100"/>
          <ac:spMkLst>
            <pc:docMk/>
            <pc:sldMk cId="2380165468" sldId="763"/>
            <ac:spMk id="5" creationId="{AFA363D8-CF58-4196-9A3F-A2D9AB8300F8}"/>
          </ac:spMkLst>
        </pc:spChg>
      </pc:sldChg>
      <pc:sldChg chg="addSp modSp new mod">
        <pc:chgData name="Thomas Nield" userId="e7924354f0a44a8c" providerId="LiveId" clId="{E0999202-6552-4D0D-8AA3-98306FB3E2D6}" dt="2020-05-05T22:57:31.322" v="22695" actId="14100"/>
        <pc:sldMkLst>
          <pc:docMk/>
          <pc:sldMk cId="1856542161" sldId="764"/>
        </pc:sldMkLst>
        <pc:spChg chg="mod">
          <ac:chgData name="Thomas Nield" userId="e7924354f0a44a8c" providerId="LiveId" clId="{E0999202-6552-4D0D-8AA3-98306FB3E2D6}" dt="2020-05-05T22:57:31.322" v="22695" actId="14100"/>
          <ac:spMkLst>
            <pc:docMk/>
            <pc:sldMk cId="1856542161" sldId="764"/>
            <ac:spMk id="2" creationId="{CDCFD4ED-611F-4FFA-95BA-2C9DD8A13251}"/>
          </ac:spMkLst>
        </pc:spChg>
        <pc:spChg chg="mod">
          <ac:chgData name="Thomas Nield" userId="e7924354f0a44a8c" providerId="LiveId" clId="{E0999202-6552-4D0D-8AA3-98306FB3E2D6}" dt="2020-05-05T22:23:16.497" v="20524" actId="20577"/>
          <ac:spMkLst>
            <pc:docMk/>
            <pc:sldMk cId="1856542161" sldId="764"/>
            <ac:spMk id="3" creationId="{6E3CB605-5288-44EF-8621-E5EC729DA890}"/>
          </ac:spMkLst>
        </pc:spChg>
        <pc:picChg chg="add">
          <ac:chgData name="Thomas Nield" userId="e7924354f0a44a8c" providerId="LiveId" clId="{E0999202-6552-4D0D-8AA3-98306FB3E2D6}" dt="2020-05-05T22:57:26.173" v="22693"/>
          <ac:picMkLst>
            <pc:docMk/>
            <pc:sldMk cId="1856542161" sldId="764"/>
            <ac:picMk id="4" creationId="{7C4E4A92-EAE1-4EC9-9CB6-FA5531BB29FC}"/>
          </ac:picMkLst>
        </pc:picChg>
      </pc:sldChg>
      <pc:sldChg chg="addSp modSp add del mod">
        <pc:chgData name="Thomas Nield" userId="e7924354f0a44a8c" providerId="LiveId" clId="{E0999202-6552-4D0D-8AA3-98306FB3E2D6}" dt="2020-05-05T22:57:42.775" v="22699" actId="14100"/>
        <pc:sldMkLst>
          <pc:docMk/>
          <pc:sldMk cId="1217429146" sldId="765"/>
        </pc:sldMkLst>
        <pc:spChg chg="mod">
          <ac:chgData name="Thomas Nield" userId="e7924354f0a44a8c" providerId="LiveId" clId="{E0999202-6552-4D0D-8AA3-98306FB3E2D6}" dt="2020-05-05T22:57:42.775" v="22699" actId="14100"/>
          <ac:spMkLst>
            <pc:docMk/>
            <pc:sldMk cId="1217429146" sldId="765"/>
            <ac:spMk id="2" creationId="{CDCFD4ED-611F-4FFA-95BA-2C9DD8A13251}"/>
          </ac:spMkLst>
        </pc:spChg>
        <pc:picChg chg="add">
          <ac:chgData name="Thomas Nield" userId="e7924354f0a44a8c" providerId="LiveId" clId="{E0999202-6552-4D0D-8AA3-98306FB3E2D6}" dt="2020-05-05T22:57:35.853" v="22696"/>
          <ac:picMkLst>
            <pc:docMk/>
            <pc:sldMk cId="1217429146" sldId="765"/>
            <ac:picMk id="4" creationId="{E5BBD90A-E7F3-45EB-A535-5F66EEE4439A}"/>
          </ac:picMkLst>
        </pc:picChg>
      </pc:sldChg>
      <pc:sldChg chg="add del">
        <pc:chgData name="Thomas Nield" userId="e7924354f0a44a8c" providerId="LiveId" clId="{E0999202-6552-4D0D-8AA3-98306FB3E2D6}" dt="2020-05-05T22:31:59.155" v="21572"/>
        <pc:sldMkLst>
          <pc:docMk/>
          <pc:sldMk cId="1497496536" sldId="766"/>
        </pc:sldMkLst>
      </pc:sldChg>
      <pc:sldChg chg="addSp modSp add mod">
        <pc:chgData name="Thomas Nield" userId="e7924354f0a44a8c" providerId="LiveId" clId="{E0999202-6552-4D0D-8AA3-98306FB3E2D6}" dt="2020-05-05T22:53:14.697" v="22640" actId="14100"/>
        <pc:sldMkLst>
          <pc:docMk/>
          <pc:sldMk cId="2688048512" sldId="766"/>
        </pc:sldMkLst>
        <pc:spChg chg="mod">
          <ac:chgData name="Thomas Nield" userId="e7924354f0a44a8c" providerId="LiveId" clId="{E0999202-6552-4D0D-8AA3-98306FB3E2D6}" dt="2020-05-05T22:53:14.697" v="22640" actId="14100"/>
          <ac:spMkLst>
            <pc:docMk/>
            <pc:sldMk cId="2688048512" sldId="766"/>
            <ac:spMk id="2" creationId="{CDCFD4ED-611F-4FFA-95BA-2C9DD8A13251}"/>
          </ac:spMkLst>
        </pc:spChg>
        <pc:spChg chg="mod">
          <ac:chgData name="Thomas Nield" userId="e7924354f0a44a8c" providerId="LiveId" clId="{E0999202-6552-4D0D-8AA3-98306FB3E2D6}" dt="2020-05-05T22:32:07.910" v="21575" actId="20577"/>
          <ac:spMkLst>
            <pc:docMk/>
            <pc:sldMk cId="2688048512" sldId="766"/>
            <ac:spMk id="3" creationId="{6E3CB605-5288-44EF-8621-E5EC729DA890}"/>
          </ac:spMkLst>
        </pc:spChg>
        <pc:picChg chg="add mod">
          <ac:chgData name="Thomas Nield" userId="e7924354f0a44a8c" providerId="LiveId" clId="{E0999202-6552-4D0D-8AA3-98306FB3E2D6}" dt="2020-05-05T22:52:49.466" v="22633" actId="14100"/>
          <ac:picMkLst>
            <pc:docMk/>
            <pc:sldMk cId="2688048512" sldId="766"/>
            <ac:picMk id="5" creationId="{554F7088-702D-495D-B50F-377B5FBD4915}"/>
          </ac:picMkLst>
        </pc:picChg>
      </pc:sldChg>
      <pc:sldChg chg="addSp delSp modSp add mod">
        <pc:chgData name="Thomas Nield" userId="e7924354f0a44a8c" providerId="LiveId" clId="{E0999202-6552-4D0D-8AA3-98306FB3E2D6}" dt="2020-05-05T22:58:41.745" v="22700" actId="20577"/>
        <pc:sldMkLst>
          <pc:docMk/>
          <pc:sldMk cId="1153752210" sldId="767"/>
        </pc:sldMkLst>
        <pc:spChg chg="mod">
          <ac:chgData name="Thomas Nield" userId="e7924354f0a44a8c" providerId="LiveId" clId="{E0999202-6552-4D0D-8AA3-98306FB3E2D6}" dt="2020-05-05T22:56:28.557" v="22682" actId="20577"/>
          <ac:spMkLst>
            <pc:docMk/>
            <pc:sldMk cId="1153752210" sldId="767"/>
            <ac:spMk id="2" creationId="{CDCFD4ED-611F-4FFA-95BA-2C9DD8A13251}"/>
          </ac:spMkLst>
        </pc:spChg>
        <pc:spChg chg="add mod">
          <ac:chgData name="Thomas Nield" userId="e7924354f0a44a8c" providerId="LiveId" clId="{E0999202-6552-4D0D-8AA3-98306FB3E2D6}" dt="2020-05-05T22:58:41.745" v="22700" actId="20577"/>
          <ac:spMkLst>
            <pc:docMk/>
            <pc:sldMk cId="1153752210" sldId="767"/>
            <ac:spMk id="4" creationId="{6F3B57BA-DCAB-4EC1-81E2-A32B2F8328C2}"/>
          </ac:spMkLst>
        </pc:spChg>
        <pc:picChg chg="add del mod">
          <ac:chgData name="Thomas Nield" userId="e7924354f0a44a8c" providerId="LiveId" clId="{E0999202-6552-4D0D-8AA3-98306FB3E2D6}" dt="2020-05-05T22:52:55.203" v="22635" actId="478"/>
          <ac:picMkLst>
            <pc:docMk/>
            <pc:sldMk cId="1153752210" sldId="767"/>
            <ac:picMk id="6" creationId="{3EC9FC41-AF4D-4910-846B-5538046FDD41}"/>
          </ac:picMkLst>
        </pc:picChg>
        <pc:picChg chg="add">
          <ac:chgData name="Thomas Nield" userId="e7924354f0a44a8c" providerId="LiveId" clId="{E0999202-6552-4D0D-8AA3-98306FB3E2D6}" dt="2020-05-05T22:53:04.015" v="22638"/>
          <ac:picMkLst>
            <pc:docMk/>
            <pc:sldMk cId="1153752210" sldId="767"/>
            <ac:picMk id="7" creationId="{9D47C0E3-55F4-47DC-ABB4-1F293077EDF3}"/>
          </ac:picMkLst>
        </pc:picChg>
      </pc:sldChg>
      <pc:sldChg chg="addSp modSp add mod">
        <pc:chgData name="Thomas Nield" userId="e7924354f0a44a8c" providerId="LiveId" clId="{E0999202-6552-4D0D-8AA3-98306FB3E2D6}" dt="2020-05-05T22:59:16.119" v="22701" actId="14100"/>
        <pc:sldMkLst>
          <pc:docMk/>
          <pc:sldMk cId="2597751417" sldId="768"/>
        </pc:sldMkLst>
        <pc:spChg chg="mod">
          <ac:chgData name="Thomas Nield" userId="e7924354f0a44a8c" providerId="LiveId" clId="{E0999202-6552-4D0D-8AA3-98306FB3E2D6}" dt="2020-05-05T22:59:16.119" v="22701" actId="14100"/>
          <ac:spMkLst>
            <pc:docMk/>
            <pc:sldMk cId="2597751417" sldId="768"/>
            <ac:spMk id="2" creationId="{CDCFD4ED-611F-4FFA-95BA-2C9DD8A13251}"/>
          </ac:spMkLst>
        </pc:spChg>
        <pc:spChg chg="mod">
          <ac:chgData name="Thomas Nield" userId="e7924354f0a44a8c" providerId="LiveId" clId="{E0999202-6552-4D0D-8AA3-98306FB3E2D6}" dt="2020-05-05T22:42:20.871" v="22359" actId="20577"/>
          <ac:spMkLst>
            <pc:docMk/>
            <pc:sldMk cId="2597751417" sldId="768"/>
            <ac:spMk id="3" creationId="{6E3CB605-5288-44EF-8621-E5EC729DA890}"/>
          </ac:spMkLst>
        </pc:spChg>
        <pc:spChg chg="add mod">
          <ac:chgData name="Thomas Nield" userId="e7924354f0a44a8c" providerId="LiveId" clId="{E0999202-6552-4D0D-8AA3-98306FB3E2D6}" dt="2020-05-05T22:53:48.398" v="22648" actId="1076"/>
          <ac:spMkLst>
            <pc:docMk/>
            <pc:sldMk cId="2597751417" sldId="768"/>
            <ac:spMk id="4" creationId="{BC8D7538-2C5C-423C-B511-F9C8AC1CD779}"/>
          </ac:spMkLst>
        </pc:spChg>
        <pc:picChg chg="add">
          <ac:chgData name="Thomas Nield" userId="e7924354f0a44a8c" providerId="LiveId" clId="{E0999202-6552-4D0D-8AA3-98306FB3E2D6}" dt="2020-05-05T22:53:37.810" v="22644"/>
          <ac:picMkLst>
            <pc:docMk/>
            <pc:sldMk cId="2597751417" sldId="768"/>
            <ac:picMk id="5" creationId="{D591011C-FF1F-4919-9B89-7AF012135A73}"/>
          </ac:picMkLst>
        </pc:picChg>
      </pc:sldChg>
      <pc:sldChg chg="addSp delSp modSp add mod ord">
        <pc:chgData name="Thomas Nield" userId="e7924354f0a44a8c" providerId="LiveId" clId="{E0999202-6552-4D0D-8AA3-98306FB3E2D6}" dt="2020-05-05T22:53:23.053" v="22642"/>
        <pc:sldMkLst>
          <pc:docMk/>
          <pc:sldMk cId="2360637396" sldId="769"/>
        </pc:sldMkLst>
        <pc:spChg chg="mod">
          <ac:chgData name="Thomas Nield" userId="e7924354f0a44a8c" providerId="LiveId" clId="{E0999202-6552-4D0D-8AA3-98306FB3E2D6}" dt="2020-05-05T22:53:22.600" v="22641" actId="14100"/>
          <ac:spMkLst>
            <pc:docMk/>
            <pc:sldMk cId="2360637396" sldId="769"/>
            <ac:spMk id="2" creationId="{CDCFD4ED-611F-4FFA-95BA-2C9DD8A13251}"/>
          </ac:spMkLst>
        </pc:spChg>
        <pc:spChg chg="del">
          <ac:chgData name="Thomas Nield" userId="e7924354f0a44a8c" providerId="LiveId" clId="{E0999202-6552-4D0D-8AA3-98306FB3E2D6}" dt="2020-05-05T22:44:32.623" v="22560" actId="478"/>
          <ac:spMkLst>
            <pc:docMk/>
            <pc:sldMk cId="2360637396" sldId="769"/>
            <ac:spMk id="4" creationId="{BC8D7538-2C5C-423C-B511-F9C8AC1CD779}"/>
          </ac:spMkLst>
        </pc:spChg>
        <pc:picChg chg="add">
          <ac:chgData name="Thomas Nield" userId="e7924354f0a44a8c" providerId="LiveId" clId="{E0999202-6552-4D0D-8AA3-98306FB3E2D6}" dt="2020-05-05T22:53:23.053" v="22642"/>
          <ac:picMkLst>
            <pc:docMk/>
            <pc:sldMk cId="2360637396" sldId="769"/>
            <ac:picMk id="5" creationId="{C8C58DEE-F97F-4A15-A3D2-F54FA6795624}"/>
          </ac:picMkLst>
        </pc:picChg>
      </pc:sldChg>
      <pc:sldChg chg="addSp delSp modSp add del mod ord">
        <pc:chgData name="Thomas Nield" userId="e7924354f0a44a8c" providerId="LiveId" clId="{E0999202-6552-4D0D-8AA3-98306FB3E2D6}" dt="2020-05-05T23:02:49.776" v="22702" actId="2696"/>
        <pc:sldMkLst>
          <pc:docMk/>
          <pc:sldMk cId="138945277" sldId="770"/>
        </pc:sldMkLst>
        <pc:spChg chg="mod">
          <ac:chgData name="Thomas Nield" userId="e7924354f0a44a8c" providerId="LiveId" clId="{E0999202-6552-4D0D-8AA3-98306FB3E2D6}" dt="2020-05-05T22:57:11.217" v="22692" actId="27636"/>
          <ac:spMkLst>
            <pc:docMk/>
            <pc:sldMk cId="138945277" sldId="770"/>
            <ac:spMk id="2" creationId="{CDCFD4ED-611F-4FFA-95BA-2C9DD8A13251}"/>
          </ac:spMkLst>
        </pc:spChg>
        <pc:spChg chg="mod">
          <ac:chgData name="Thomas Nield" userId="e7924354f0a44a8c" providerId="LiveId" clId="{E0999202-6552-4D0D-8AA3-98306FB3E2D6}" dt="2020-05-05T22:48:48.917" v="22586" actId="20577"/>
          <ac:spMkLst>
            <pc:docMk/>
            <pc:sldMk cId="138945277" sldId="770"/>
            <ac:spMk id="3" creationId="{6E3CB605-5288-44EF-8621-E5EC729DA890}"/>
          </ac:spMkLst>
        </pc:spChg>
        <pc:spChg chg="del mod">
          <ac:chgData name="Thomas Nield" userId="e7924354f0a44a8c" providerId="LiveId" clId="{E0999202-6552-4D0D-8AA3-98306FB3E2D6}" dt="2020-05-05T22:57:05.583" v="22687" actId="478"/>
          <ac:spMkLst>
            <pc:docMk/>
            <pc:sldMk cId="138945277" sldId="770"/>
            <ac:spMk id="4" creationId="{6F3B57BA-DCAB-4EC1-81E2-A32B2F8328C2}"/>
          </ac:spMkLst>
        </pc:spChg>
        <pc:picChg chg="add">
          <ac:chgData name="Thomas Nield" userId="e7924354f0a44a8c" providerId="LiveId" clId="{E0999202-6552-4D0D-8AA3-98306FB3E2D6}" dt="2020-05-05T22:54:19.343" v="22650"/>
          <ac:picMkLst>
            <pc:docMk/>
            <pc:sldMk cId="138945277" sldId="770"/>
            <ac:picMk id="5" creationId="{5A145127-B7A8-4B69-9885-585343AA3187}"/>
          </ac:picMkLst>
        </pc:picChg>
      </pc:sldChg>
      <pc:sldChg chg="modSp add del mod">
        <pc:chgData name="Thomas Nield" userId="e7924354f0a44a8c" providerId="LiveId" clId="{E0999202-6552-4D0D-8AA3-98306FB3E2D6}" dt="2020-05-05T22:48:42.349" v="22581" actId="2696"/>
        <pc:sldMkLst>
          <pc:docMk/>
          <pc:sldMk cId="1723937817" sldId="770"/>
        </pc:sldMkLst>
        <pc:spChg chg="mod">
          <ac:chgData name="Thomas Nield" userId="e7924354f0a44a8c" providerId="LiveId" clId="{E0999202-6552-4D0D-8AA3-98306FB3E2D6}" dt="2020-05-05T22:45:49.327" v="22580" actId="20577"/>
          <ac:spMkLst>
            <pc:docMk/>
            <pc:sldMk cId="1723937817" sldId="770"/>
            <ac:spMk id="2" creationId="{CDCFD4ED-611F-4FFA-95BA-2C9DD8A13251}"/>
          </ac:spMkLst>
        </pc:spChg>
        <pc:spChg chg="mod">
          <ac:chgData name="Thomas Nield" userId="e7924354f0a44a8c" providerId="LiveId" clId="{E0999202-6552-4D0D-8AA3-98306FB3E2D6}" dt="2020-05-05T22:45:44.077" v="22578" actId="20577"/>
          <ac:spMkLst>
            <pc:docMk/>
            <pc:sldMk cId="1723937817" sldId="770"/>
            <ac:spMk id="3" creationId="{6E3CB605-5288-44EF-8621-E5EC729DA890}"/>
          </ac:spMkLst>
        </pc:spChg>
      </pc:sldChg>
      <pc:sldChg chg="add del">
        <pc:chgData name="Thomas Nield" userId="e7924354f0a44a8c" providerId="LiveId" clId="{E0999202-6552-4D0D-8AA3-98306FB3E2D6}" dt="2020-05-05T23:02:49.776" v="22702" actId="2696"/>
        <pc:sldMkLst>
          <pc:docMk/>
          <pc:sldMk cId="2022247123" sldId="771"/>
        </pc:sldMkLst>
      </pc:sldChg>
    </pc:docChg>
  </pc:docChgLst>
  <pc:docChgLst>
    <pc:chgData name="Thomas Nield" userId="e7924354f0a44a8c" providerId="LiveId" clId="{AA86AA66-286C-4B98-B929-17C3EADBA413}"/>
    <pc:docChg chg="modSld">
      <pc:chgData name="Thomas Nield" userId="e7924354f0a44a8c" providerId="LiveId" clId="{AA86AA66-286C-4B98-B929-17C3EADBA413}" dt="2020-11-09T18:30:32.217" v="1" actId="20577"/>
      <pc:docMkLst>
        <pc:docMk/>
      </pc:docMkLst>
      <pc:sldChg chg="modSp">
        <pc:chgData name="Thomas Nield" userId="e7924354f0a44a8c" providerId="LiveId" clId="{AA86AA66-286C-4B98-B929-17C3EADBA413}" dt="2020-11-09T18:30:32.217" v="1" actId="20577"/>
        <pc:sldMkLst>
          <pc:docMk/>
          <pc:sldMk cId="1217429146" sldId="765"/>
        </pc:sldMkLst>
        <pc:spChg chg="mod">
          <ac:chgData name="Thomas Nield" userId="e7924354f0a44a8c" providerId="LiveId" clId="{AA86AA66-286C-4B98-B929-17C3EADBA413}" dt="2020-11-09T18:30:32.217" v="1" actId="20577"/>
          <ac:spMkLst>
            <pc:docMk/>
            <pc:sldMk cId="1217429146" sldId="765"/>
            <ac:spMk id="2" creationId="{CDCFD4ED-611F-4FFA-95BA-2C9DD8A132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66722669-68CD-41D7-8BF0-999609FFD7D5}" srcId="{28DE1196-AE5A-4990-9D5D-84B4B48EDB80}" destId="{459BAF07-8CDD-4245-82C3-A011357DB251}" srcOrd="5" destOrd="0" parTransId="{3615BA9B-9A37-4995-B00C-9B4A1E08DDB0}" sibTransId="{34EE706C-C07A-4622-89D5-31F999FAB672}"/>
    <dgm:cxn modelId="{AC2A004A-C863-46D2-9E2F-9A779652AED5}" type="presOf" srcId="{AF180F16-A10C-4D2A-AF9D-4180917825FC}" destId="{A913335E-2732-492D-8AA3-81FA1A2B669A}" srcOrd="0" destOrd="0" presId="urn:microsoft.com/office/officeart/2005/8/layout/hierarchy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A389415A-B4CF-4970-B5C9-E7FCE5BEC698}" type="presOf" srcId="{824C8C99-D4F8-4F8F-B4D2-F787B59E7453}" destId="{C60BF3DA-14AE-4C8A-AC0E-10C203882ED2}" srcOrd="0" destOrd="0" presId="urn:microsoft.com/office/officeart/2005/8/layout/hierarchy2"/>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64</a:t>
            </a:fld>
            <a:endParaRPr lang="en-US"/>
          </a:p>
        </p:txBody>
      </p:sp>
    </p:spTree>
    <p:extLst>
      <p:ext uri="{BB962C8B-B14F-4D97-AF65-F5344CB8AC3E}">
        <p14:creationId xmlns:p14="http://schemas.microsoft.com/office/powerpoint/2010/main" val="406616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69</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70</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71</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dirty="0"/>
          </a:p>
        </p:txBody>
      </p:sp>
    </p:spTree>
    <p:extLst>
      <p:ext uri="{BB962C8B-B14F-4D97-AF65-F5344CB8AC3E}">
        <p14:creationId xmlns:p14="http://schemas.microsoft.com/office/powerpoint/2010/main" val="244743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2124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59</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60</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61</a:t>
            </a:fld>
            <a:endParaRPr lang="en-US"/>
          </a:p>
        </p:txBody>
      </p:sp>
    </p:spTree>
    <p:extLst>
      <p:ext uri="{BB962C8B-B14F-4D97-AF65-F5344CB8AC3E}">
        <p14:creationId xmlns:p14="http://schemas.microsoft.com/office/powerpoint/2010/main" val="54713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62</a:t>
            </a:fld>
            <a:endParaRPr lang="en-US"/>
          </a:p>
        </p:txBody>
      </p:sp>
    </p:spTree>
    <p:extLst>
      <p:ext uri="{BB962C8B-B14F-4D97-AF65-F5344CB8AC3E}">
        <p14:creationId xmlns:p14="http://schemas.microsoft.com/office/powerpoint/2010/main" val="745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63</a:t>
            </a:fld>
            <a:endParaRPr lang="en-US"/>
          </a:p>
        </p:txBody>
      </p:sp>
    </p:spTree>
    <p:extLst>
      <p:ext uri="{BB962C8B-B14F-4D97-AF65-F5344CB8AC3E}">
        <p14:creationId xmlns:p14="http://schemas.microsoft.com/office/powerpoint/2010/main" val="94918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5003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35" b="1" i="0">
                <a:solidFill>
                  <a:srgbClr val="201D3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90704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276294"/>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14382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571160"/>
            <a:ext cx="11353608"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113608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11/3/2021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11/3/2021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 id="2147483666" r:id="rId6"/>
    <p:sldLayoutId id="2147483667" r:id="rId7"/>
    <p:sldLayoutId id="2147483668" r:id="rId8"/>
    <p:sldLayoutId id="2147483669" r:id="rId9"/>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transgriot.blogspot.com/" TargetMode="External"/><Relationship Id="rId2" Type="http://schemas.openxmlformats.org/officeDocument/2006/relationships/image" Target="../media/image262.jp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11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8.svg"/></Relationships>
</file>

<file path=ppt/slides/_rels/slide12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12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69.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1.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3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95.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6" Type="http://schemas.openxmlformats.org/officeDocument/2006/relationships/image" Target="../media/image47.png"/><Relationship Id="rId117" Type="http://schemas.openxmlformats.org/officeDocument/2006/relationships/image" Target="../media/image138.png"/><Relationship Id="rId21" Type="http://schemas.openxmlformats.org/officeDocument/2006/relationships/image" Target="../media/image42.png"/><Relationship Id="rId42" Type="http://schemas.openxmlformats.org/officeDocument/2006/relationships/image" Target="../media/image63.png"/><Relationship Id="rId47" Type="http://schemas.openxmlformats.org/officeDocument/2006/relationships/image" Target="../media/image68.png"/><Relationship Id="rId63" Type="http://schemas.openxmlformats.org/officeDocument/2006/relationships/image" Target="../media/image84.png"/><Relationship Id="rId68" Type="http://schemas.openxmlformats.org/officeDocument/2006/relationships/image" Target="../media/image89.png"/><Relationship Id="rId84" Type="http://schemas.openxmlformats.org/officeDocument/2006/relationships/image" Target="../media/image105.png"/><Relationship Id="rId89" Type="http://schemas.openxmlformats.org/officeDocument/2006/relationships/image" Target="../media/image110.png"/><Relationship Id="rId112" Type="http://schemas.openxmlformats.org/officeDocument/2006/relationships/image" Target="../media/image133.png"/><Relationship Id="rId133" Type="http://schemas.openxmlformats.org/officeDocument/2006/relationships/image" Target="../media/image154.png"/><Relationship Id="rId16" Type="http://schemas.openxmlformats.org/officeDocument/2006/relationships/image" Target="../media/image37.png"/><Relationship Id="rId107" Type="http://schemas.openxmlformats.org/officeDocument/2006/relationships/image" Target="../media/image128.png"/><Relationship Id="rId11" Type="http://schemas.openxmlformats.org/officeDocument/2006/relationships/image" Target="../media/image32.png"/><Relationship Id="rId32" Type="http://schemas.openxmlformats.org/officeDocument/2006/relationships/image" Target="../media/image53.png"/><Relationship Id="rId37" Type="http://schemas.openxmlformats.org/officeDocument/2006/relationships/image" Target="../media/image58.png"/><Relationship Id="rId53" Type="http://schemas.openxmlformats.org/officeDocument/2006/relationships/image" Target="../media/image74.png"/><Relationship Id="rId58" Type="http://schemas.openxmlformats.org/officeDocument/2006/relationships/image" Target="../media/image79.png"/><Relationship Id="rId74" Type="http://schemas.openxmlformats.org/officeDocument/2006/relationships/image" Target="../media/image95.png"/><Relationship Id="rId79" Type="http://schemas.openxmlformats.org/officeDocument/2006/relationships/image" Target="../media/image100.png"/><Relationship Id="rId102" Type="http://schemas.openxmlformats.org/officeDocument/2006/relationships/image" Target="../media/image123.png"/><Relationship Id="rId123" Type="http://schemas.openxmlformats.org/officeDocument/2006/relationships/image" Target="../media/image144.png"/><Relationship Id="rId128" Type="http://schemas.openxmlformats.org/officeDocument/2006/relationships/image" Target="../media/image149.png"/><Relationship Id="rId5" Type="http://schemas.openxmlformats.org/officeDocument/2006/relationships/image" Target="../media/image26.png"/><Relationship Id="rId90" Type="http://schemas.openxmlformats.org/officeDocument/2006/relationships/image" Target="../media/image111.png"/><Relationship Id="rId95" Type="http://schemas.openxmlformats.org/officeDocument/2006/relationships/image" Target="../media/image116.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56" Type="http://schemas.openxmlformats.org/officeDocument/2006/relationships/image" Target="../media/image77.png"/><Relationship Id="rId64" Type="http://schemas.openxmlformats.org/officeDocument/2006/relationships/image" Target="../media/image85.png"/><Relationship Id="rId69" Type="http://schemas.openxmlformats.org/officeDocument/2006/relationships/image" Target="../media/image90.png"/><Relationship Id="rId77" Type="http://schemas.openxmlformats.org/officeDocument/2006/relationships/image" Target="../media/image98.png"/><Relationship Id="rId100" Type="http://schemas.openxmlformats.org/officeDocument/2006/relationships/image" Target="../media/image121.png"/><Relationship Id="rId105" Type="http://schemas.openxmlformats.org/officeDocument/2006/relationships/image" Target="../media/image126.png"/><Relationship Id="rId113" Type="http://schemas.openxmlformats.org/officeDocument/2006/relationships/image" Target="../media/image134.png"/><Relationship Id="rId118" Type="http://schemas.openxmlformats.org/officeDocument/2006/relationships/image" Target="../media/image139.png"/><Relationship Id="rId126" Type="http://schemas.openxmlformats.org/officeDocument/2006/relationships/image" Target="../media/image147.png"/><Relationship Id="rId134" Type="http://schemas.openxmlformats.org/officeDocument/2006/relationships/image" Target="../media/image155.png"/><Relationship Id="rId8" Type="http://schemas.openxmlformats.org/officeDocument/2006/relationships/image" Target="../media/image29.png"/><Relationship Id="rId51" Type="http://schemas.openxmlformats.org/officeDocument/2006/relationships/image" Target="../media/image72.png"/><Relationship Id="rId72" Type="http://schemas.openxmlformats.org/officeDocument/2006/relationships/image" Target="../media/image93.png"/><Relationship Id="rId80" Type="http://schemas.openxmlformats.org/officeDocument/2006/relationships/image" Target="../media/image101.png"/><Relationship Id="rId85" Type="http://schemas.openxmlformats.org/officeDocument/2006/relationships/image" Target="../media/image106.png"/><Relationship Id="rId93" Type="http://schemas.openxmlformats.org/officeDocument/2006/relationships/image" Target="../media/image114.png"/><Relationship Id="rId98" Type="http://schemas.openxmlformats.org/officeDocument/2006/relationships/image" Target="../media/image119.png"/><Relationship Id="rId121" Type="http://schemas.openxmlformats.org/officeDocument/2006/relationships/image" Target="../media/image142.png"/><Relationship Id="rId3" Type="http://schemas.openxmlformats.org/officeDocument/2006/relationships/image" Target="../media/image24.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59" Type="http://schemas.openxmlformats.org/officeDocument/2006/relationships/image" Target="../media/image80.png"/><Relationship Id="rId67" Type="http://schemas.openxmlformats.org/officeDocument/2006/relationships/image" Target="../media/image88.png"/><Relationship Id="rId103" Type="http://schemas.openxmlformats.org/officeDocument/2006/relationships/image" Target="../media/image124.png"/><Relationship Id="rId108" Type="http://schemas.openxmlformats.org/officeDocument/2006/relationships/image" Target="../media/image129.png"/><Relationship Id="rId116" Type="http://schemas.openxmlformats.org/officeDocument/2006/relationships/image" Target="../media/image137.png"/><Relationship Id="rId124" Type="http://schemas.openxmlformats.org/officeDocument/2006/relationships/image" Target="../media/image145.png"/><Relationship Id="rId129" Type="http://schemas.openxmlformats.org/officeDocument/2006/relationships/image" Target="../media/image150.png"/><Relationship Id="rId20" Type="http://schemas.openxmlformats.org/officeDocument/2006/relationships/image" Target="../media/image41.png"/><Relationship Id="rId41" Type="http://schemas.openxmlformats.org/officeDocument/2006/relationships/image" Target="../media/image62.png"/><Relationship Id="rId54" Type="http://schemas.openxmlformats.org/officeDocument/2006/relationships/image" Target="../media/image75.png"/><Relationship Id="rId62" Type="http://schemas.openxmlformats.org/officeDocument/2006/relationships/image" Target="../media/image83.png"/><Relationship Id="rId70" Type="http://schemas.openxmlformats.org/officeDocument/2006/relationships/image" Target="../media/image91.png"/><Relationship Id="rId75" Type="http://schemas.openxmlformats.org/officeDocument/2006/relationships/image" Target="../media/image96.png"/><Relationship Id="rId83" Type="http://schemas.openxmlformats.org/officeDocument/2006/relationships/image" Target="../media/image104.png"/><Relationship Id="rId88" Type="http://schemas.openxmlformats.org/officeDocument/2006/relationships/image" Target="../media/image109.png"/><Relationship Id="rId91" Type="http://schemas.openxmlformats.org/officeDocument/2006/relationships/image" Target="../media/image112.png"/><Relationship Id="rId96" Type="http://schemas.openxmlformats.org/officeDocument/2006/relationships/image" Target="../media/image117.png"/><Relationship Id="rId111" Type="http://schemas.openxmlformats.org/officeDocument/2006/relationships/image" Target="../media/image132.png"/><Relationship Id="rId13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27.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57" Type="http://schemas.openxmlformats.org/officeDocument/2006/relationships/image" Target="../media/image78.png"/><Relationship Id="rId106" Type="http://schemas.openxmlformats.org/officeDocument/2006/relationships/image" Target="../media/image127.png"/><Relationship Id="rId114" Type="http://schemas.openxmlformats.org/officeDocument/2006/relationships/image" Target="../media/image135.png"/><Relationship Id="rId119" Type="http://schemas.openxmlformats.org/officeDocument/2006/relationships/image" Target="../media/image140.png"/><Relationship Id="rId127" Type="http://schemas.openxmlformats.org/officeDocument/2006/relationships/image" Target="../media/image148.png"/><Relationship Id="rId10" Type="http://schemas.openxmlformats.org/officeDocument/2006/relationships/image" Target="../media/image31.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image" Target="../media/image86.png"/><Relationship Id="rId73" Type="http://schemas.openxmlformats.org/officeDocument/2006/relationships/image" Target="../media/image94.png"/><Relationship Id="rId78" Type="http://schemas.openxmlformats.org/officeDocument/2006/relationships/image" Target="../media/image99.png"/><Relationship Id="rId81" Type="http://schemas.openxmlformats.org/officeDocument/2006/relationships/image" Target="../media/image102.png"/><Relationship Id="rId86" Type="http://schemas.openxmlformats.org/officeDocument/2006/relationships/image" Target="../media/image107.png"/><Relationship Id="rId94" Type="http://schemas.openxmlformats.org/officeDocument/2006/relationships/image" Target="../media/image115.png"/><Relationship Id="rId99" Type="http://schemas.openxmlformats.org/officeDocument/2006/relationships/image" Target="../media/image120.png"/><Relationship Id="rId101" Type="http://schemas.openxmlformats.org/officeDocument/2006/relationships/image" Target="../media/image122.png"/><Relationship Id="rId122" Type="http://schemas.openxmlformats.org/officeDocument/2006/relationships/image" Target="../media/image143.png"/><Relationship Id="rId130" Type="http://schemas.openxmlformats.org/officeDocument/2006/relationships/image" Target="../media/image151.png"/><Relationship Id="rId135" Type="http://schemas.openxmlformats.org/officeDocument/2006/relationships/image" Target="../media/image156.png"/><Relationship Id="rId4" Type="http://schemas.openxmlformats.org/officeDocument/2006/relationships/image" Target="../media/image25.png"/><Relationship Id="rId9"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39" Type="http://schemas.openxmlformats.org/officeDocument/2006/relationships/image" Target="../media/image60.png"/><Relationship Id="rId109" Type="http://schemas.openxmlformats.org/officeDocument/2006/relationships/image" Target="../media/image130.png"/><Relationship Id="rId34" Type="http://schemas.openxmlformats.org/officeDocument/2006/relationships/image" Target="../media/image55.png"/><Relationship Id="rId50" Type="http://schemas.openxmlformats.org/officeDocument/2006/relationships/image" Target="../media/image71.png"/><Relationship Id="rId55" Type="http://schemas.openxmlformats.org/officeDocument/2006/relationships/image" Target="../media/image76.png"/><Relationship Id="rId76" Type="http://schemas.openxmlformats.org/officeDocument/2006/relationships/image" Target="../media/image97.png"/><Relationship Id="rId97" Type="http://schemas.openxmlformats.org/officeDocument/2006/relationships/image" Target="../media/image118.png"/><Relationship Id="rId104" Type="http://schemas.openxmlformats.org/officeDocument/2006/relationships/image" Target="../media/image125.png"/><Relationship Id="rId120" Type="http://schemas.openxmlformats.org/officeDocument/2006/relationships/image" Target="../media/image141.png"/><Relationship Id="rId125" Type="http://schemas.openxmlformats.org/officeDocument/2006/relationships/image" Target="../media/image146.png"/><Relationship Id="rId7" Type="http://schemas.openxmlformats.org/officeDocument/2006/relationships/image" Target="../media/image28.png"/><Relationship Id="rId71" Type="http://schemas.openxmlformats.org/officeDocument/2006/relationships/image" Target="../media/image92.png"/><Relationship Id="rId92" Type="http://schemas.openxmlformats.org/officeDocument/2006/relationships/image" Target="../media/image113.png"/><Relationship Id="rId2" Type="http://schemas.openxmlformats.org/officeDocument/2006/relationships/image" Target="../media/image23.png"/><Relationship Id="rId29" Type="http://schemas.openxmlformats.org/officeDocument/2006/relationships/image" Target="../media/image50.png"/><Relationship Id="rId24" Type="http://schemas.openxmlformats.org/officeDocument/2006/relationships/image" Target="../media/image45.png"/><Relationship Id="rId40" Type="http://schemas.openxmlformats.org/officeDocument/2006/relationships/image" Target="../media/image61.png"/><Relationship Id="rId45" Type="http://schemas.openxmlformats.org/officeDocument/2006/relationships/image" Target="../media/image66.png"/><Relationship Id="rId66" Type="http://schemas.openxmlformats.org/officeDocument/2006/relationships/image" Target="../media/image87.png"/><Relationship Id="rId87" Type="http://schemas.openxmlformats.org/officeDocument/2006/relationships/image" Target="../media/image108.png"/><Relationship Id="rId110" Type="http://schemas.openxmlformats.org/officeDocument/2006/relationships/image" Target="../media/image131.png"/><Relationship Id="rId115" Type="http://schemas.openxmlformats.org/officeDocument/2006/relationships/image" Target="../media/image136.png"/><Relationship Id="rId131" Type="http://schemas.openxmlformats.org/officeDocument/2006/relationships/image" Target="../media/image152.png"/><Relationship Id="rId61" Type="http://schemas.openxmlformats.org/officeDocument/2006/relationships/image" Target="../media/image82.png"/><Relationship Id="rId82" Type="http://schemas.openxmlformats.org/officeDocument/2006/relationships/image" Target="../media/image103.png"/><Relationship Id="rId1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0.pn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jpg"/><Relationship Id="rId7"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2.xml"/><Relationship Id="rId6" Type="http://schemas.openxmlformats.org/officeDocument/2006/relationships/hyperlink" Target="https://learning.oreilly.com/search/?query=programming%20with%20sql%20thomas%20nield&amp;extended_publisher_data=true&amp;highlight=true&amp;include_assessments=false&amp;include_case_studies=true&amp;include_courses=true&amp;include_orioles=true&amp;include_playlists=true&amp;include_collections=true&amp;include_notebooks=true&amp;is_academic_institution_account=false&amp;source=user&amp;formats=live%20online%20training&amp;publishers=O%27Reilly%20Media%2C%20Inc.&amp;sort=relevance&amp;facet_json=true&amp;page=0" TargetMode="External"/><Relationship Id="rId11" Type="http://schemas.openxmlformats.org/officeDocument/2006/relationships/image" Target="../media/image3.jpg"/><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2.pn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hyperlink" Target="https://gist.github.com/thomasnield/95443be4d5255929a0d716933df29de7"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77.jpg"/></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hyperlink" Target="https://pixabay.com/en/dice-six-eyes-gamble-luck-chance-310333/" TargetMode="External"/><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hyperlink" Target="https://en.wikipedia.org/wiki/Glossary_of_craps_terms" TargetMode="External"/><Relationship Id="rId4" Type="http://schemas.openxmlformats.org/officeDocument/2006/relationships/image" Target="../media/image181.jpeg"/></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78.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78.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80.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78.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80.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41.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hyperlink" Target="https://pixabay.com/en/dice-six-eyes-gamble-luck-chance-310333/" TargetMode="External"/><Relationship Id="rId4" Type="http://schemas.openxmlformats.org/officeDocument/2006/relationships/image" Target="../media/image178.png"/></Relationships>
</file>

<file path=ppt/slides/_rels/slide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5.jpg"/></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5.jpg"/></Relationships>
</file>

<file path=ppt/slides/_rels/slide44.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hyperlink" Target="http://biology.stackexchange.com/questions/44140/what-is-the-evolutionary-advantage-of-red-green-color-blindnes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228.png"/><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88.jpg"/><Relationship Id="rId7"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188.jpg"/><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creativecommons.org/licenses/by/3.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188.jpg"/><Relationship Id="rId7"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creativecommons.org/licenses/by/3.0/" TargetMode="External"/><Relationship Id="rId5" Type="http://schemas.openxmlformats.org/officeDocument/2006/relationships/hyperlink" Target="https://www.flickr.com/photos/nodstrum/29448488788" TargetMode="External"/><Relationship Id="rId4" Type="http://schemas.openxmlformats.org/officeDocument/2006/relationships/image" Target="../media/image188.jpg"/></Relationships>
</file>

<file path=ppt/slides/_rels/slide65.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7" Type="http://schemas.openxmlformats.org/officeDocument/2006/relationships/image" Target="../media/image242.png"/><Relationship Id="rId2" Type="http://schemas.openxmlformats.org/officeDocument/2006/relationships/image" Target="../media/image188.jp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hyperlink" Target="https://creativecommons.org/licenses/by/3.0/"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89.jpeg"/><Relationship Id="rId4" Type="http://schemas.openxmlformats.org/officeDocument/2006/relationships/image" Target="../media/image190.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189.jpeg"/><Relationship Id="rId4" Type="http://schemas.openxmlformats.org/officeDocument/2006/relationships/image" Target="../media/image191.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189.jpeg"/><Relationship Id="rId5" Type="http://schemas.openxmlformats.org/officeDocument/2006/relationships/image" Target="../media/image191.emf"/><Relationship Id="rId4" Type="http://schemas.openxmlformats.org/officeDocument/2006/relationships/package" Target="../embeddings/Microsoft_Excel_Worksheet1.xlsx"/></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89.jpeg"/><Relationship Id="rId5" Type="http://schemas.openxmlformats.org/officeDocument/2006/relationships/image" Target="../media/image191.emf"/><Relationship Id="rId4" Type="http://schemas.openxmlformats.org/officeDocument/2006/relationships/package" Target="../embeddings/Microsoft_Excel_Worksheet1.xls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89.jpeg"/><Relationship Id="rId5" Type="http://schemas.openxmlformats.org/officeDocument/2006/relationships/image" Target="../media/image191.emf"/><Relationship Id="rId4" Type="http://schemas.openxmlformats.org/officeDocument/2006/relationships/package" Target="../embeddings/Microsoft_Excel_Worksheet1.xlsx"/></Relationships>
</file>

<file path=ppt/slides/_rels/slide72.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owardsdatascience.com/bayes-rule-applied-75965e4482ff" TargetMode="External"/><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hyperlink" Target="https://en.wikipedia.org/wiki/Bayes%27_theorem" TargetMode="External"/><Relationship Id="rId4" Type="http://schemas.openxmlformats.org/officeDocument/2006/relationships/image" Target="../media/image192.jpe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93.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9.xml"/><Relationship Id="rId4" Type="http://schemas.openxmlformats.org/officeDocument/2006/relationships/image" Target="../media/image255.png"/></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93.jpe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hyperlink" Target="https://en.wikipedia.org/wiki/Pratt_%26_Whitney_F100" TargetMode="External"/><Relationship Id="rId7" Type="http://schemas.openxmlformats.org/officeDocument/2006/relationships/image" Target="../media/image201.png"/><Relationship Id="rId2" Type="http://schemas.openxmlformats.org/officeDocument/2006/relationships/image" Target="../media/image194.jpg"/><Relationship Id="rId1" Type="http://schemas.openxmlformats.org/officeDocument/2006/relationships/slideLayout" Target="../slideLayouts/slideLayout9.xml"/><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hyperlink" Target="https://creativecommons.org/licenses/by-sa/3.0/"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29.png"/><Relationship Id="rId3" Type="http://schemas.openxmlformats.org/officeDocument/2006/relationships/image" Target="../media/image194.jpg"/><Relationship Id="rId7" Type="http://schemas.openxmlformats.org/officeDocument/2006/relationships/image" Target="../media/image200.svg"/><Relationship Id="rId12" Type="http://schemas.openxmlformats.org/officeDocument/2006/relationships/image" Target="../media/image227.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9.png"/><Relationship Id="rId11" Type="http://schemas.openxmlformats.org/officeDocument/2006/relationships/image" Target="../media/image226.svg"/><Relationship Id="rId5" Type="http://schemas.openxmlformats.org/officeDocument/2006/relationships/hyperlink" Target="https://creativecommons.org/licenses/by-sa/3.0/" TargetMode="External"/><Relationship Id="rId15" Type="http://schemas.openxmlformats.org/officeDocument/2006/relationships/image" Target="../media/image231.svg"/><Relationship Id="rId10" Type="http://schemas.openxmlformats.org/officeDocument/2006/relationships/image" Target="../media/image225.png"/><Relationship Id="rId4" Type="http://schemas.openxmlformats.org/officeDocument/2006/relationships/hyperlink" Target="https://en.wikipedia.org/wiki/Pratt_%26_Whitney_F100" TargetMode="External"/><Relationship Id="rId9" Type="http://schemas.openxmlformats.org/officeDocument/2006/relationships/image" Target="../media/image202.svg"/><Relationship Id="rId14" Type="http://schemas.openxmlformats.org/officeDocument/2006/relationships/image" Target="../media/image230.svg"/></Relationships>
</file>

<file path=ppt/slides/_rels/slide8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4.jpg"/><Relationship Id="rId7" Type="http://schemas.openxmlformats.org/officeDocument/2006/relationships/image" Target="../media/image200.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02.sv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194.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02.svg"/><Relationship Id="rId2" Type="http://schemas.openxmlformats.org/officeDocument/2006/relationships/image" Target="../media/image243.png"/><Relationship Id="rId1" Type="http://schemas.openxmlformats.org/officeDocument/2006/relationships/slideLayout" Target="../slideLayouts/slideLayout9.xml"/><Relationship Id="rId6" Type="http://schemas.openxmlformats.org/officeDocument/2006/relationships/image" Target="../media/image201.png"/><Relationship Id="rId5" Type="http://schemas.openxmlformats.org/officeDocument/2006/relationships/image" Target="../media/image200.svg"/><Relationship Id="rId4" Type="http://schemas.openxmlformats.org/officeDocument/2006/relationships/image" Target="../media/image199.png"/></Relationships>
</file>

<file path=ppt/slides/_rels/slide8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25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www.desmos.com/calculator/iji1abdcov" TargetMode="External"/><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from Scratch</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0" name="object 30"/>
          <p:cNvSpPr txBox="1"/>
          <p:nvPr/>
        </p:nvSpPr>
        <p:spPr>
          <a:xfrm>
            <a:off x="757009" y="5434051"/>
            <a:ext cx="6568171" cy="350340"/>
          </a:xfrm>
          <a:prstGeom prst="rect">
            <a:avLst/>
          </a:prstGeom>
        </p:spPr>
        <p:txBody>
          <a:bodyPr vert="horz" wrap="square" lIns="0" tIns="15355" rIns="0" bIns="0" rtlCol="0">
            <a:spAutoFit/>
          </a:bodyPr>
          <a:lstStyle/>
          <a:p>
            <a:pPr marL="15356">
              <a:spcBef>
                <a:spcPts val="121"/>
              </a:spcBef>
            </a:pPr>
            <a:r>
              <a:rPr sz="2176" spc="163" dirty="0">
                <a:latin typeface="Tahoma"/>
                <a:cs typeface="Tahoma"/>
              </a:rPr>
              <a:t>What</a:t>
            </a:r>
            <a:r>
              <a:rPr sz="2176" spc="6" dirty="0">
                <a:latin typeface="Tahoma"/>
                <a:cs typeface="Tahoma"/>
              </a:rPr>
              <a:t> </a:t>
            </a:r>
            <a:r>
              <a:rPr sz="2176" spc="133" dirty="0">
                <a:latin typeface="Tahoma"/>
                <a:cs typeface="Tahoma"/>
              </a:rPr>
              <a:t>is</a:t>
            </a:r>
            <a:r>
              <a:rPr sz="2176" spc="6" dirty="0">
                <a:latin typeface="Tahoma"/>
                <a:cs typeface="Tahoma"/>
              </a:rPr>
              <a:t> </a:t>
            </a:r>
            <a:r>
              <a:rPr sz="2176" spc="157" dirty="0">
                <a:latin typeface="Tahoma"/>
                <a:cs typeface="Tahoma"/>
              </a:rPr>
              <a:t>the</a:t>
            </a:r>
            <a:r>
              <a:rPr sz="2176" spc="6" dirty="0">
                <a:latin typeface="Tahoma"/>
                <a:cs typeface="Tahoma"/>
              </a:rPr>
              <a:t> </a:t>
            </a:r>
            <a:r>
              <a:rPr sz="2176" spc="145"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3" dirty="0">
                <a:latin typeface="Tahoma"/>
                <a:cs typeface="Tahoma"/>
              </a:rPr>
              <a:t>of</a:t>
            </a:r>
            <a:r>
              <a:rPr sz="2176" spc="18" dirty="0">
                <a:latin typeface="Tahoma"/>
                <a:cs typeface="Tahoma"/>
              </a:rPr>
              <a:t> </a:t>
            </a:r>
            <a:r>
              <a:rPr sz="2176" spc="175" dirty="0">
                <a:latin typeface="Tahoma"/>
                <a:cs typeface="Tahoma"/>
              </a:rPr>
              <a:t>each</a:t>
            </a:r>
            <a:r>
              <a:rPr sz="2176" spc="6" dirty="0">
                <a:latin typeface="Tahoma"/>
                <a:cs typeface="Tahoma"/>
              </a:rPr>
              <a:t> </a:t>
            </a:r>
            <a:r>
              <a:rPr sz="2176" spc="145" dirty="0">
                <a:latin typeface="Tahoma"/>
                <a:cs typeface="Tahoma"/>
              </a:rPr>
              <a:t>door</a:t>
            </a:r>
            <a:r>
              <a:rPr sz="2176" spc="18" dirty="0">
                <a:latin typeface="Tahoma"/>
                <a:cs typeface="Tahoma"/>
              </a:rPr>
              <a:t> </a:t>
            </a:r>
            <a:r>
              <a:rPr sz="2176" spc="145" dirty="0">
                <a:latin typeface="Tahoma"/>
                <a:cs typeface="Tahoma"/>
              </a:rPr>
              <a:t>now?</a:t>
            </a:r>
            <a:endParaRPr sz="2176">
              <a:latin typeface="Tahoma"/>
              <a:cs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07EE-C4AF-48D0-A152-E5C243BC3015}"/>
              </a:ext>
            </a:extLst>
          </p:cNvPr>
          <p:cNvSpPr>
            <a:spLocks noGrp="1"/>
          </p:cNvSpPr>
          <p:nvPr>
            <p:ph type="title"/>
          </p:nvPr>
        </p:nvSpPr>
        <p:spPr/>
        <p:txBody>
          <a:bodyPr/>
          <a:lstStyle/>
          <a:p>
            <a:r>
              <a:rPr lang="en-US" dirty="0"/>
              <a:t>Integrating the Beta Distribution</a:t>
            </a:r>
          </a:p>
        </p:txBody>
      </p:sp>
      <p:sp>
        <p:nvSpPr>
          <p:cNvPr id="3" name="Content Placeholder 2">
            <a:extLst>
              <a:ext uri="{FF2B5EF4-FFF2-40B4-BE49-F238E27FC236}">
                <a16:creationId xmlns:a16="http://schemas.microsoft.com/office/drawing/2014/main" id="{FCAB0035-1A0D-4534-A64F-0AF28F134029}"/>
              </a:ext>
            </a:extLst>
          </p:cNvPr>
          <p:cNvSpPr>
            <a:spLocks noGrp="1"/>
          </p:cNvSpPr>
          <p:nvPr>
            <p:ph sz="quarter" idx="10"/>
          </p:nvPr>
        </p:nvSpPr>
        <p:spPr>
          <a:xfrm>
            <a:off x="539495" y="1435608"/>
            <a:ext cx="6726843" cy="3977640"/>
          </a:xfrm>
        </p:spPr>
        <p:txBody>
          <a:bodyPr/>
          <a:lstStyle/>
          <a:p>
            <a:pPr marL="0" indent="0">
              <a:buNone/>
            </a:pPr>
            <a:r>
              <a:rPr lang="en-US" dirty="0"/>
              <a:t>We can use the integration function to find the area under our Beta distribution curve for a given range. </a:t>
            </a:r>
          </a:p>
          <a:p>
            <a:pPr marL="0" indent="0">
              <a:buNone/>
            </a:pPr>
            <a:endParaRPr lang="en-US" dirty="0"/>
          </a:p>
          <a:p>
            <a:pPr marL="0" indent="0">
              <a:buNone/>
            </a:pPr>
            <a:r>
              <a:rPr lang="en-US" dirty="0"/>
              <a:t>When we create a function for a probability distribution that integrates a given range of values.</a:t>
            </a:r>
          </a:p>
          <a:p>
            <a:pPr marL="0" indent="0">
              <a:buNone/>
            </a:pPr>
            <a:endParaRPr lang="en-US" dirty="0"/>
          </a:p>
          <a:p>
            <a:pPr marL="0" indent="0">
              <a:buNone/>
            </a:pPr>
            <a:r>
              <a:rPr lang="en-US" dirty="0"/>
              <a:t>To the right shows an integration with 6 rectangles to calculate the probability our underlying rate of success is between 90% and 100%. </a:t>
            </a:r>
          </a:p>
          <a:p>
            <a:pPr marL="0" indent="0">
              <a:buNone/>
            </a:pPr>
            <a:endParaRPr lang="en-US" dirty="0"/>
          </a:p>
          <a:p>
            <a:pPr marL="0" indent="0">
              <a:buNone/>
            </a:pPr>
            <a:r>
              <a:rPr lang="en-US" dirty="0"/>
              <a:t>Of course, we should probably use 1000 rectangles or more to have adequate precision.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CD6C31D-9D98-4EC7-A0AE-5A5986B30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968946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from Scratch in Python</a:t>
            </a:r>
          </a:p>
        </p:txBody>
      </p:sp>
      <p:sp>
        <p:nvSpPr>
          <p:cNvPr id="4" name="Rectangle 1">
            <a:extLst>
              <a:ext uri="{FF2B5EF4-FFF2-40B4-BE49-F238E27FC236}">
                <a16:creationId xmlns:a16="http://schemas.microsoft.com/office/drawing/2014/main" id="{6B60514C-D211-4C8F-A114-E91E10227268}"/>
              </a:ext>
            </a:extLst>
          </p:cNvPr>
          <p:cNvSpPr>
            <a:spLocks noChangeArrowheads="1"/>
          </p:cNvSpPr>
          <p:nvPr/>
        </p:nvSpPr>
        <p:spPr bwMode="auto">
          <a:xfrm>
            <a:off x="2705995" y="1490752"/>
            <a:ext cx="698943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beta_distribution</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alpha: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beta: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x &lt;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1" i="0" u="none" strike="noStrike" cap="none" normalizeH="0" baseline="0" dirty="0">
                <a:ln>
                  <a:noFill/>
                </a:ln>
                <a:solidFill>
                  <a:srgbClr val="000080"/>
                </a:solidFill>
                <a:effectLst/>
                <a:latin typeface="Consolas" panose="020B0609020204030204" pitchFamily="49" charset="0"/>
              </a:rPr>
              <a:t>or </a:t>
            </a:r>
            <a:r>
              <a:rPr kumimoji="0" lang="en-US" altLang="en-US" sz="900" b="0" i="0" u="none" strike="noStrike" cap="none" normalizeH="0" baseline="0" dirty="0">
                <a:ln>
                  <a:noFill/>
                </a:ln>
                <a:solidFill>
                  <a:srgbClr val="000000"/>
                </a:solidFill>
                <a:effectLst/>
                <a:latin typeface="Consolas" panose="020B0609020204030204" pitchFamily="49" charset="0"/>
              </a:rPr>
              <a:t>x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raise </a:t>
            </a:r>
            <a:r>
              <a:rPr kumimoji="0" lang="en-US" altLang="en-US" sz="900" b="0" i="0" u="none" strike="noStrike" cap="none" normalizeH="0" baseline="0" dirty="0" err="1">
                <a:ln>
                  <a:noFill/>
                </a:ln>
                <a:solidFill>
                  <a:srgbClr val="000080"/>
                </a:solidFill>
                <a:effectLst/>
                <a:latin typeface="Consolas" panose="020B0609020204030204" pitchFamily="49" charset="0"/>
              </a:rPr>
              <a:t>ValueError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"x must be between 0.0 and 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numerator = x ** (alpha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(beta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denominator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factorial(beta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numerator / denominator</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3A1801-908A-412B-A733-D9B17206A375}"/>
              </a:ext>
            </a:extLst>
          </p:cNvPr>
          <p:cNvSpPr>
            <a:spLocks noChangeArrowheads="1"/>
          </p:cNvSpPr>
          <p:nvPr/>
        </p:nvSpPr>
        <p:spPr bwMode="auto">
          <a:xfrm>
            <a:off x="2705995" y="5830401"/>
            <a:ext cx="69894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nsolas" panose="020B0609020204030204" pitchFamily="49" charset="0"/>
              </a:rPr>
              <a:t>greater_than_90 </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.90</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a:t>
            </a:r>
            <a:r>
              <a:rPr lang="en-US" altLang="en-US" sz="900" dirty="0">
                <a:solidFill>
                  <a:srgbClr val="0000FF"/>
                </a:solidFill>
                <a:latin typeface="Consolas" panose="020B0609020204030204" pitchFamily="49" charset="0"/>
              </a:rPr>
              <a:t>8</a:t>
            </a:r>
            <a:r>
              <a:rPr lang="en-US" altLang="en-US" sz="900" dirty="0">
                <a:solidFill>
                  <a:srgbClr val="000000"/>
                </a:solidFill>
                <a:latin typeface="Consolas" panose="020B0609020204030204" pitchFamily="49" charset="0"/>
              </a:rPr>
              <a:t>, </a:t>
            </a:r>
            <a:r>
              <a:rPr lang="en-US" altLang="en-US" sz="900" dirty="0">
                <a:solidFill>
                  <a:srgbClr val="0000FF"/>
                </a:solidFill>
                <a:latin typeface="Consolas" panose="020B0609020204030204" pitchFamily="49" charset="0"/>
              </a:rPr>
              <a:t>2</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less_than_90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greater_than_90</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90%: {}, LESS THAN 90%: {}"</a:t>
            </a:r>
            <a:r>
              <a:rPr kumimoji="0" lang="en-US" altLang="en-US" sz="900" b="0" i="0" u="none" strike="noStrike" cap="none" normalizeH="0" baseline="0" dirty="0">
                <a:ln>
                  <a:noFill/>
                </a:ln>
                <a:solidFill>
                  <a:srgbClr val="000000"/>
                </a:solidFill>
                <a:effectLst/>
                <a:latin typeface="Consolas" panose="020B0609020204030204" pitchFamily="49" charset="0"/>
              </a:rPr>
              <a:t>.format(greater_than_90, less_than_90))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46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FC5F457-5F83-4300-9DBF-EF40523FD50B}"/>
              </a:ext>
            </a:extLst>
          </p:cNvPr>
          <p:cNvSpPr>
            <a:spLocks noChangeArrowheads="1"/>
          </p:cNvSpPr>
          <p:nvPr/>
        </p:nvSpPr>
        <p:spPr bwMode="auto">
          <a:xfrm>
            <a:off x="544633" y="4053197"/>
            <a:ext cx="676872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nsolas" panose="020B0609020204030204" pitchFamily="49" charset="0"/>
              </a:rPr>
              <a:t>g</a:t>
            </a:r>
            <a:r>
              <a:rPr kumimoji="0" lang="en-US" altLang="en-US" sz="900" b="0" i="0" u="none" strike="noStrike" cap="none" normalizeH="0" baseline="0" dirty="0">
                <a:ln>
                  <a:noFill/>
                </a:ln>
                <a:solidFill>
                  <a:srgbClr val="000000"/>
                </a:solidFill>
                <a:effectLst/>
                <a:latin typeface="Consolas" panose="020B0609020204030204" pitchFamily="49" charset="0"/>
              </a:rPr>
              <a:t>reater_than_50 =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.5</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15, </a:t>
            </a:r>
            <a:r>
              <a:rPr lang="en-US" altLang="en-US" sz="900" dirty="0">
                <a:solidFill>
                  <a:srgbClr val="0000FF"/>
                </a:solidFill>
                <a:latin typeface="Consolas" panose="020B0609020204030204" pitchFamily="49" charset="0"/>
              </a:rPr>
              <a:t>4</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50%: {}"</a:t>
            </a:r>
            <a:r>
              <a:rPr kumimoji="0" lang="en-US" altLang="en-US" sz="900" b="0" i="0" u="none" strike="noStrike" cap="none" normalizeH="0" baseline="0" dirty="0">
                <a:ln>
                  <a:noFill/>
                </a:ln>
                <a:solidFill>
                  <a:srgbClr val="000000"/>
                </a:solidFill>
                <a:effectLst/>
                <a:latin typeface="Consolas" panose="020B0609020204030204" pitchFamily="49" charset="0"/>
              </a:rPr>
              <a:t>.</a:t>
            </a:r>
            <a:r>
              <a:rPr lang="en-US" altLang="en-US" sz="900" dirty="0">
                <a:solidFill>
                  <a:srgbClr val="000000"/>
                </a:solidFill>
                <a:latin typeface="Consolas" panose="020B0609020204030204" pitchFamily="49" charset="0"/>
              </a:rPr>
              <a:t>format(greater_than_50))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dirty="0"/>
              <a:t>You have 137 passengers booked on a flight from Las Vegas to Dallas. </a:t>
            </a:r>
          </a:p>
          <a:p>
            <a:pPr marL="0" indent="0">
              <a:buNone/>
            </a:pPr>
            <a:endParaRPr lang="en-US" dirty="0"/>
          </a:p>
          <a:p>
            <a:pPr marL="0" indent="0">
              <a:buNone/>
            </a:pPr>
            <a:r>
              <a:rPr lang="en-US" dirty="0"/>
              <a:t>However it is Las Vegas on a Sunday morning and you estimate each passenger is 40% likely to not show up. </a:t>
            </a:r>
          </a:p>
          <a:p>
            <a:pPr marL="0" indent="0">
              <a:buNone/>
            </a:pPr>
            <a:endParaRPr lang="en-US" dirty="0"/>
          </a:p>
          <a:p>
            <a:pPr marL="0" indent="0">
              <a:buNone/>
            </a:pPr>
            <a:r>
              <a:rPr lang="en-US" dirty="0"/>
              <a:t>You are trying to figure out how many seats to overbook so the plane does not fly empty. </a:t>
            </a:r>
          </a:p>
          <a:p>
            <a:pPr marL="0" indent="0">
              <a:buNone/>
            </a:pPr>
            <a:endParaRPr lang="en-US" sz="1800" dirty="0"/>
          </a:p>
          <a:p>
            <a:pPr marL="0" indent="0">
              <a:buNone/>
            </a:pPr>
            <a:r>
              <a:rPr lang="en-US" sz="1800" dirty="0"/>
              <a:t>How likely is it 50 or more passengers will not show up? </a:t>
            </a:r>
          </a:p>
          <a:p>
            <a:pPr marL="0" indent="0">
              <a:buNone/>
            </a:pPr>
            <a:endParaRPr lang="en-US" sz="1800" dirty="0">
              <a:effectLst>
                <a:outerShdw blurRad="38100" dist="38100" dir="2700000" algn="tl">
                  <a:srgbClr val="000000">
                    <a:alpha val="43137"/>
                  </a:srgbClr>
                </a:outerShdw>
              </a:effectLst>
            </a:endParaRPr>
          </a:p>
        </p:txBody>
      </p:sp>
      <p:pic>
        <p:nvPicPr>
          <p:cNvPr id="13" name="Picture 12" descr="A view of a city&#10;&#10;Description automatically generated">
            <a:extLst>
              <a:ext uri="{FF2B5EF4-FFF2-40B4-BE49-F238E27FC236}">
                <a16:creationId xmlns:a16="http://schemas.microsoft.com/office/drawing/2014/main" id="{4DC1B852-72EF-46D6-B301-550DE6774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6464" y="1423393"/>
            <a:ext cx="4538243" cy="2964040"/>
          </a:xfrm>
          <a:prstGeom prst="rect">
            <a:avLst/>
          </a:prstGeom>
        </p:spPr>
      </p:pic>
      <p:sp>
        <p:nvSpPr>
          <p:cNvPr id="14" name="TextBox 13">
            <a:extLst>
              <a:ext uri="{FF2B5EF4-FFF2-40B4-BE49-F238E27FC236}">
                <a16:creationId xmlns:a16="http://schemas.microsoft.com/office/drawing/2014/main" id="{5A044EE9-BC7B-4F6A-AA4C-2BDCC4271231}"/>
              </a:ext>
            </a:extLst>
          </p:cNvPr>
          <p:cNvSpPr txBox="1"/>
          <p:nvPr/>
        </p:nvSpPr>
        <p:spPr>
          <a:xfrm>
            <a:off x="8054291" y="4491858"/>
            <a:ext cx="2442588" cy="230832"/>
          </a:xfrm>
          <a:prstGeom prst="rect">
            <a:avLst/>
          </a:prstGeom>
          <a:noFill/>
        </p:spPr>
        <p:txBody>
          <a:bodyPr wrap="square" rtlCol="0">
            <a:spAutoFit/>
          </a:bodyPr>
          <a:lstStyle/>
          <a:p>
            <a:r>
              <a:rPr lang="en-US" sz="900" dirty="0">
                <a:hlinkClick r:id="rId3" tooltip="http://transgriot.blogspot.com/"/>
              </a:rPr>
              <a:t>This Photo</a:t>
            </a:r>
            <a:r>
              <a:rPr lang="en-US" sz="900" dirty="0"/>
              <a:t>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6597913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Probability of having 50 or more passengers not show up is 82.2%</a:t>
            </a:r>
          </a:p>
        </p:txBody>
      </p:sp>
      <p:sp>
        <p:nvSpPr>
          <p:cNvPr id="3" name="Rectangle 1">
            <a:extLst>
              <a:ext uri="{FF2B5EF4-FFF2-40B4-BE49-F238E27FC236}">
                <a16:creationId xmlns:a16="http://schemas.microsoft.com/office/drawing/2014/main" id="{EAADC108-4518-404A-9A3F-C70CEA5EB063}"/>
              </a:ext>
            </a:extLst>
          </p:cNvPr>
          <p:cNvSpPr>
            <a:spLocks noChangeArrowheads="1"/>
          </p:cNvSpPr>
          <p:nvPr/>
        </p:nvSpPr>
        <p:spPr bwMode="auto">
          <a:xfrm>
            <a:off x="521207" y="4536087"/>
            <a:ext cx="744782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rom </a:t>
            </a:r>
            <a:r>
              <a:rPr kumimoji="0" lang="en-US" altLang="en-US" sz="900" b="0" i="0" u="none" strike="noStrike" cap="none" normalizeH="0" baseline="0" dirty="0" err="1">
                <a:ln>
                  <a:noFill/>
                </a:ln>
                <a:solidFill>
                  <a:srgbClr val="000000"/>
                </a:solidFill>
                <a:effectLst/>
                <a:latin typeface="Consolas" panose="020B0609020204030204" pitchFamily="49" charset="0"/>
              </a:rPr>
              <a:t>binomial_beta</a:t>
            </a:r>
            <a:r>
              <a:rPr kumimoji="0" lang="en-US" altLang="en-US" sz="900" b="0" i="0" u="none" strike="noStrike" cap="none" normalizeH="0" baseline="0" dirty="0">
                <a:ln>
                  <a:noFill/>
                </a:ln>
                <a:solidFill>
                  <a:srgbClr val="000000"/>
                </a:solidFill>
                <a:effectLst/>
                <a:latin typeface="Consolas" panose="020B0609020204030204" pitchFamily="49" charset="0"/>
              </a:rPr>
              <a:t> 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 =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n = 137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prob_50_or_more_no_shows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for k in range(50, 138):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    prob_50_or_more_no_shows + </a:t>
            </a:r>
            <a:r>
              <a:rPr lang="en-US" altLang="en-US" sz="900" dirty="0" err="1">
                <a:solidFill>
                  <a:srgbClr val="000000"/>
                </a:solidFill>
                <a:latin typeface="Consolas" panose="020B0609020204030204" pitchFamily="49" charset="0"/>
              </a:rPr>
              <a:t>prob_of_k_successes</a:t>
            </a: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print(“PROB 50 OR MORE NO-SHOWS: “.format(prob_50_or_more_no_shows))</a:t>
            </a:r>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1704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6865BE6-2242-4A0F-8246-FBC0A6F13FBD}"/>
              </a:ext>
            </a:extLst>
          </p:cNvPr>
          <p:cNvSpPr>
            <a:spLocks noChangeArrowheads="1"/>
          </p:cNvSpPr>
          <p:nvPr/>
        </p:nvSpPr>
        <p:spPr bwMode="auto">
          <a:xfrm>
            <a:off x="616278" y="4462570"/>
            <a:ext cx="6617185"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scipy.stats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a:t>
            </a:r>
            <a:r>
              <a:rPr kumimoji="0" lang="en-US" altLang="en-US" sz="900" b="0" i="0" u="none" strike="noStrike" cap="none" normalizeH="0" baseline="0" dirty="0">
                <a:ln>
                  <a:noFill/>
                </a:ln>
                <a:solidFill>
                  <a:srgbClr val="000000"/>
                </a:solidFill>
                <a:effectLst/>
                <a:latin typeface="Consolas" panose="020B0609020204030204" pitchFamily="49" charset="0"/>
              </a:rPr>
              <a:t>, beta</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pd.DataFrame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"likelihood"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binom.pmf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px.bar</a:t>
            </a:r>
            <a:r>
              <a:rPr kumimoji="0" lang="en-US" altLang="en-US" sz="900" b="0" i="0" u="none" strike="noStrike" cap="none" normalizeH="0" baseline="0" dirty="0">
                <a:ln>
                  <a:noFill/>
                </a:ln>
                <a:solidFill>
                  <a:srgbClr val="000000"/>
                </a:solidFill>
                <a:effectLst/>
                <a:latin typeface="Consolas" panose="020B0609020204030204" pitchFamily="49" charset="0"/>
              </a:rPr>
              <a:t>(df, </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3D</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If you want to use SciPy and </a:t>
            </a:r>
            <a:r>
              <a:rPr lang="en-US" sz="1400" b="1" dirty="0" err="1">
                <a:solidFill>
                  <a:srgbClr val="FF0000"/>
                </a:solidFill>
              </a:rPr>
              <a:t>Plotly</a:t>
            </a:r>
            <a:r>
              <a:rPr lang="en-US" sz="1400" b="1" dirty="0">
                <a:solidFill>
                  <a:srgbClr val="FF0000"/>
                </a:solidFill>
              </a:rPr>
              <a:t> to generate chart to the right: </a:t>
            </a:r>
          </a:p>
          <a:p>
            <a:pPr marL="0" indent="0">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2362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a:t>
            </a:fld>
            <a:endParaRPr spc="302" dirty="0"/>
          </a:p>
        </p:txBody>
      </p:sp>
      <p:sp>
        <p:nvSpPr>
          <p:cNvPr id="30" name="object 30"/>
          <p:cNvSpPr txBox="1"/>
          <p:nvPr/>
        </p:nvSpPr>
        <p:spPr>
          <a:xfrm>
            <a:off x="757009" y="5216009"/>
            <a:ext cx="7346678" cy="350340"/>
          </a:xfrm>
          <a:prstGeom prst="rect">
            <a:avLst/>
          </a:prstGeom>
        </p:spPr>
        <p:txBody>
          <a:bodyPr vert="horz" wrap="square" lIns="0" tIns="15355" rIns="0" bIns="0" rtlCol="0">
            <a:spAutoFit/>
          </a:bodyPr>
          <a:lstStyle/>
          <a:p>
            <a:pPr marL="15356">
              <a:spcBef>
                <a:spcPts val="121"/>
              </a:spcBef>
            </a:pPr>
            <a:r>
              <a:rPr sz="2176" b="1" spc="175" dirty="0">
                <a:latin typeface="Arial"/>
                <a:cs typeface="Arial"/>
              </a:rPr>
              <a:t>HINT:</a:t>
            </a:r>
            <a:r>
              <a:rPr sz="2176" b="1" spc="151" dirty="0">
                <a:latin typeface="Arial"/>
                <a:cs typeface="Arial"/>
              </a:rPr>
              <a:t> </a:t>
            </a:r>
            <a:r>
              <a:rPr sz="2176" spc="133" dirty="0">
                <a:latin typeface="Tahoma"/>
                <a:cs typeface="Tahoma"/>
              </a:rPr>
              <a:t>The</a:t>
            </a:r>
            <a:r>
              <a:rPr sz="2176" dirty="0">
                <a:latin typeface="Tahoma"/>
                <a:cs typeface="Tahoma"/>
              </a:rPr>
              <a:t> </a:t>
            </a:r>
            <a:r>
              <a:rPr sz="2176" spc="151"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6" dirty="0">
                <a:latin typeface="Tahoma"/>
                <a:cs typeface="Tahoma"/>
              </a:rPr>
              <a:t> </a:t>
            </a:r>
            <a:r>
              <a:rPr sz="2176" spc="145" dirty="0">
                <a:latin typeface="Tahoma"/>
                <a:cs typeface="Tahoma"/>
              </a:rPr>
              <a:t>either</a:t>
            </a:r>
            <a:r>
              <a:rPr sz="2176" spc="6" dirty="0">
                <a:latin typeface="Tahoma"/>
                <a:cs typeface="Tahoma"/>
              </a:rPr>
              <a:t> </a:t>
            </a:r>
            <a:r>
              <a:rPr sz="2176" spc="145" dirty="0">
                <a:latin typeface="Tahoma"/>
                <a:cs typeface="Tahoma"/>
              </a:rPr>
              <a:t>door</a:t>
            </a:r>
            <a:r>
              <a:rPr sz="2176" spc="12" dirty="0">
                <a:latin typeface="Tahoma"/>
                <a:cs typeface="Tahoma"/>
              </a:rPr>
              <a:t> </a:t>
            </a:r>
            <a:r>
              <a:rPr sz="2176" spc="127" dirty="0">
                <a:latin typeface="Tahoma"/>
                <a:cs typeface="Tahoma"/>
              </a:rPr>
              <a:t>is</a:t>
            </a:r>
            <a:r>
              <a:rPr sz="2176" dirty="0">
                <a:latin typeface="Tahoma"/>
                <a:cs typeface="Tahoma"/>
              </a:rPr>
              <a:t> </a:t>
            </a:r>
            <a:r>
              <a:rPr sz="2176" spc="145" dirty="0">
                <a:latin typeface="Tahoma"/>
                <a:cs typeface="Tahoma"/>
              </a:rPr>
              <a:t>not</a:t>
            </a:r>
            <a:r>
              <a:rPr sz="2176" dirty="0">
                <a:latin typeface="Tahoma"/>
                <a:cs typeface="Tahoma"/>
              </a:rPr>
              <a:t> </a:t>
            </a:r>
            <a:r>
              <a:rPr sz="2176" spc="103" dirty="0">
                <a:latin typeface="Tahoma"/>
                <a:cs typeface="Tahoma"/>
              </a:rPr>
              <a:t>50%</a:t>
            </a:r>
            <a:endParaRPr sz="2176">
              <a:latin typeface="Tahoma"/>
              <a:cs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7216140" cy="2308324"/>
          </a:xfrm>
          <a:prstGeom prst="rect">
            <a:avLst/>
          </a:prstGeom>
          <a:noFill/>
        </p:spPr>
        <p:txBody>
          <a:bodyPr wrap="square" rtlCol="0">
            <a:spAutoFit/>
          </a:bodyPr>
          <a:lstStyle/>
          <a:p>
            <a:r>
              <a:rPr lang="en-US" dirty="0"/>
              <a:t>Just like we did with the beta distribution, we can find the probability in a range by finding the area under the curve.</a:t>
            </a:r>
          </a:p>
          <a:p>
            <a:endParaRPr lang="en-US" dirty="0"/>
          </a:p>
          <a:p>
            <a:r>
              <a:rPr lang="en-US" dirty="0"/>
              <a:t>A good enough way to approximate this area is to pack many equal-width rectangles under the curve, and then sum their areas. </a:t>
            </a:r>
          </a:p>
          <a:p>
            <a:endParaRPr lang="en-US" dirty="0"/>
          </a:p>
          <a:p>
            <a:r>
              <a:rPr lang="en-US" dirty="0"/>
              <a:t>To the right we use 7 rectangles packed into the area of interest, and we can sum the area using this Python integral function : </a:t>
            </a:r>
          </a:p>
        </p:txBody>
      </p:sp>
      <p:sp>
        <p:nvSpPr>
          <p:cNvPr id="10" name="Rectangle 1">
            <a:extLst>
              <a:ext uri="{FF2B5EF4-FFF2-40B4-BE49-F238E27FC236}">
                <a16:creationId xmlns:a16="http://schemas.microsoft.com/office/drawing/2014/main" id="{167E4738-D6A0-4E7A-B4B5-FEE27F5FD501}"/>
              </a:ext>
            </a:extLst>
          </p:cNvPr>
          <p:cNvSpPr>
            <a:spLocks noChangeArrowheads="1"/>
          </p:cNvSpPr>
          <p:nvPr/>
        </p:nvSpPr>
        <p:spPr bwMode="auto">
          <a:xfrm>
            <a:off x="762000" y="4689986"/>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6">
            <a:extLst>
              <a:ext uri="{FF2B5EF4-FFF2-40B4-BE49-F238E27FC236}">
                <a16:creationId xmlns:a16="http://schemas.microsoft.com/office/drawing/2014/main" id="{71BB611F-892C-4E49-B3E1-1B4BD7B1D122}"/>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Tree>
    <p:extLst>
      <p:ext uri="{BB962C8B-B14F-4D97-AF65-F5344CB8AC3E}">
        <p14:creationId xmlns:p14="http://schemas.microsoft.com/office/powerpoint/2010/main" val="3800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477328"/>
          </a:xfrm>
          <a:prstGeom prst="rect">
            <a:avLst/>
          </a:prstGeom>
          <a:noFill/>
        </p:spPr>
        <p:txBody>
          <a:bodyPr wrap="square" rtlCol="0">
            <a:spAutoFit/>
          </a:bodyPr>
          <a:lstStyle/>
          <a:p>
            <a:r>
              <a:rPr lang="en-US" b="1" dirty="0"/>
              <a:t>Running the code above, we get a probability of 8.25% that any given golden retriever’s weight is between 61 and 62 pounds. </a:t>
            </a:r>
          </a:p>
          <a:p>
            <a:endParaRPr lang="en-US" b="1" dirty="0"/>
          </a:p>
          <a:p>
            <a:r>
              <a:rPr lang="en-US" b="1" dirty="0"/>
              <a:t>So whenever you need to calculate the probability of an observed value, it should actually be a range of observed values! </a:t>
            </a:r>
            <a:endParaRPr lang="en-US" dirty="0"/>
          </a:p>
        </p:txBody>
      </p:sp>
      <p:pic>
        <p:nvPicPr>
          <p:cNvPr id="9" name="Content Placeholder 6">
            <a:extLst>
              <a:ext uri="{FF2B5EF4-FFF2-40B4-BE49-F238E27FC236}">
                <a16:creationId xmlns:a16="http://schemas.microsoft.com/office/drawing/2014/main" id="{473D1FBD-1DD9-432D-862B-01A61A7B78DF}"/>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4643400" y="2323094"/>
            <a:ext cx="2874487"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464340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46434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1788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5491007"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66</a:t>
            </a:r>
            <a:r>
              <a:rPr sz="2176" b="1" spc="212" dirty="0">
                <a:latin typeface="Arial"/>
                <a:cs typeface="Arial"/>
              </a:rPr>
              <a:t>.</a:t>
            </a:r>
            <a:r>
              <a:rPr sz="2176" b="1" spc="296" dirty="0">
                <a:latin typeface="Arial"/>
                <a:cs typeface="Arial"/>
              </a:rPr>
              <a:t>66</a:t>
            </a:r>
            <a:r>
              <a:rPr sz="2176" b="1" spc="242" dirty="0">
                <a:latin typeface="Arial"/>
                <a:cs typeface="Arial"/>
              </a:rPr>
              <a:t>%</a:t>
            </a:r>
            <a:endParaRPr sz="2176">
              <a:latin typeface="Arial"/>
              <a:cs typeface="Arial"/>
            </a:endParaRPr>
          </a:p>
        </p:txBody>
      </p:sp>
      <p:sp>
        <p:nvSpPr>
          <p:cNvPr id="25" name="object 25"/>
          <p:cNvSpPr/>
          <p:nvPr/>
        </p:nvSpPr>
        <p:spPr>
          <a:xfrm>
            <a:off x="884457" y="2323094"/>
            <a:ext cx="2874487"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884456"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884456"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375894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1732063"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a:t>
            </a:fld>
            <a:endParaRPr spc="302" dirty="0"/>
          </a:p>
        </p:txBody>
      </p:sp>
      <p:sp>
        <p:nvSpPr>
          <p:cNvPr id="30" name="object 30"/>
          <p:cNvSpPr txBox="1"/>
          <p:nvPr/>
        </p:nvSpPr>
        <p:spPr>
          <a:xfrm>
            <a:off x="757009" y="5216009"/>
            <a:ext cx="9362811" cy="676088"/>
          </a:xfrm>
          <a:prstGeom prst="rect">
            <a:avLst/>
          </a:prstGeom>
        </p:spPr>
        <p:txBody>
          <a:bodyPr vert="horz" wrap="square" lIns="0" tIns="34549" rIns="0" bIns="0" rtlCol="0">
            <a:spAutoFit/>
          </a:bodyPr>
          <a:lstStyle/>
          <a:p>
            <a:pPr marL="15356" marR="6142">
              <a:lnSpc>
                <a:spcPts val="2527"/>
              </a:lnSpc>
              <a:spcBef>
                <a:spcPts val="272"/>
              </a:spcBef>
            </a:pPr>
            <a:r>
              <a:rPr sz="2176" spc="133" dirty="0">
                <a:latin typeface="Tahoma"/>
                <a:cs typeface="Tahoma"/>
              </a:rPr>
              <a:t>The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42" dirty="0">
                <a:latin typeface="Tahoma"/>
                <a:cs typeface="Tahoma"/>
              </a:rPr>
              <a:t> </a:t>
            </a:r>
            <a:r>
              <a:rPr sz="2176" b="1" spc="193" dirty="0">
                <a:solidFill>
                  <a:srgbClr val="0000FF"/>
                </a:solidFill>
                <a:latin typeface="Arial"/>
                <a:cs typeface="Arial"/>
              </a:rPr>
              <a:t>Door</a:t>
            </a:r>
            <a:r>
              <a:rPr sz="2176" b="1" spc="138" dirty="0">
                <a:solidFill>
                  <a:srgbClr val="0000FF"/>
                </a:solidFill>
                <a:latin typeface="Arial"/>
                <a:cs typeface="Arial"/>
              </a:rPr>
              <a:t> </a:t>
            </a:r>
            <a:r>
              <a:rPr sz="2176" b="1" spc="302" dirty="0">
                <a:solidFill>
                  <a:srgbClr val="0000FF"/>
                </a:solidFill>
                <a:latin typeface="Arial"/>
                <a:cs typeface="Arial"/>
              </a:rPr>
              <a:t>1</a:t>
            </a:r>
            <a:r>
              <a:rPr sz="2176" b="1" spc="91" dirty="0">
                <a:solidFill>
                  <a:srgbClr val="0000FF"/>
                </a:solidFill>
                <a:latin typeface="Arial"/>
                <a:cs typeface="Arial"/>
              </a:rPr>
              <a:t> </a:t>
            </a:r>
            <a:r>
              <a:rPr sz="2176" spc="133" dirty="0">
                <a:latin typeface="Tahoma"/>
                <a:cs typeface="Tahoma"/>
              </a:rPr>
              <a:t>is</a:t>
            </a:r>
            <a:r>
              <a:rPr sz="2176" spc="12" dirty="0">
                <a:latin typeface="Tahoma"/>
                <a:cs typeface="Tahoma"/>
              </a:rPr>
              <a:t> </a:t>
            </a:r>
            <a:r>
              <a:rPr sz="2176" b="1" spc="272" dirty="0">
                <a:solidFill>
                  <a:srgbClr val="0000FF"/>
                </a:solidFill>
                <a:latin typeface="Arial"/>
                <a:cs typeface="Arial"/>
              </a:rPr>
              <a:t>33.33%</a:t>
            </a:r>
            <a:r>
              <a:rPr sz="2176" b="1" spc="91" dirty="0">
                <a:solidFill>
                  <a:srgbClr val="0000FF"/>
                </a:solidFill>
                <a:latin typeface="Arial"/>
                <a:cs typeface="Arial"/>
              </a:rPr>
              <a:t> </a:t>
            </a:r>
            <a:r>
              <a:rPr sz="2176" spc="145" dirty="0">
                <a:latin typeface="Tahoma"/>
                <a:cs typeface="Tahoma"/>
              </a:rPr>
              <a:t>while</a:t>
            </a:r>
            <a:r>
              <a:rPr sz="2176" spc="24" dirty="0">
                <a:latin typeface="Tahoma"/>
                <a:cs typeface="Tahoma"/>
              </a:rPr>
              <a:t> </a:t>
            </a:r>
            <a:r>
              <a:rPr sz="2176" b="1" spc="193" dirty="0">
                <a:solidFill>
                  <a:srgbClr val="FF3333"/>
                </a:solidFill>
                <a:latin typeface="Arial"/>
                <a:cs typeface="Arial"/>
              </a:rPr>
              <a:t>Door</a:t>
            </a:r>
            <a:r>
              <a:rPr sz="2176" b="1" spc="151" dirty="0">
                <a:solidFill>
                  <a:srgbClr val="FF3333"/>
                </a:solidFill>
                <a:latin typeface="Arial"/>
                <a:cs typeface="Arial"/>
              </a:rPr>
              <a:t> </a:t>
            </a:r>
            <a:r>
              <a:rPr sz="2176" b="1" spc="302" dirty="0">
                <a:solidFill>
                  <a:srgbClr val="FF3333"/>
                </a:solidFill>
                <a:latin typeface="Arial"/>
                <a:cs typeface="Arial"/>
              </a:rPr>
              <a:t>2</a:t>
            </a:r>
            <a:r>
              <a:rPr sz="2176" b="1" spc="91" dirty="0">
                <a:solidFill>
                  <a:srgbClr val="FF3333"/>
                </a:solidFill>
                <a:latin typeface="Arial"/>
                <a:cs typeface="Arial"/>
              </a:rPr>
              <a:t> </a:t>
            </a:r>
            <a:r>
              <a:rPr sz="2176" spc="127" dirty="0">
                <a:latin typeface="Tahoma"/>
                <a:cs typeface="Tahoma"/>
              </a:rPr>
              <a:t>is</a:t>
            </a:r>
            <a:r>
              <a:rPr sz="2176" spc="18" dirty="0">
                <a:latin typeface="Tahoma"/>
                <a:cs typeface="Tahoma"/>
              </a:rPr>
              <a:t> </a:t>
            </a:r>
            <a:r>
              <a:rPr sz="2176" spc="151" dirty="0">
                <a:latin typeface="Tahoma"/>
                <a:cs typeface="Tahoma"/>
              </a:rPr>
              <a:t>now</a:t>
            </a:r>
            <a:r>
              <a:rPr sz="2176" spc="30" dirty="0">
                <a:latin typeface="Tahoma"/>
                <a:cs typeface="Tahoma"/>
              </a:rPr>
              <a:t> </a:t>
            </a:r>
            <a:r>
              <a:rPr sz="2176" b="1" spc="236" dirty="0">
                <a:solidFill>
                  <a:srgbClr val="FF3333"/>
                </a:solidFill>
                <a:latin typeface="Arial"/>
                <a:cs typeface="Arial"/>
              </a:rPr>
              <a:t>66.66%</a:t>
            </a:r>
            <a:r>
              <a:rPr sz="2176" spc="236" dirty="0">
                <a:latin typeface="Tahoma"/>
                <a:cs typeface="Tahoma"/>
              </a:rPr>
              <a:t>.  </a:t>
            </a:r>
            <a:r>
              <a:rPr sz="2176" spc="30" dirty="0">
                <a:latin typeface="Tahoma"/>
                <a:cs typeface="Tahoma"/>
              </a:rPr>
              <a:t>You </a:t>
            </a:r>
            <a:r>
              <a:rPr sz="2176" spc="151" dirty="0">
                <a:latin typeface="Tahoma"/>
                <a:cs typeface="Tahoma"/>
              </a:rPr>
              <a:t>should </a:t>
            </a:r>
            <a:r>
              <a:rPr sz="2176" spc="145" dirty="0">
                <a:latin typeface="Tahoma"/>
                <a:cs typeface="Tahoma"/>
              </a:rPr>
              <a:t>switch! </a:t>
            </a:r>
            <a:r>
              <a:rPr sz="2176" spc="157" dirty="0">
                <a:latin typeface="Tahoma"/>
                <a:cs typeface="Tahoma"/>
              </a:rPr>
              <a:t>But</a:t>
            </a:r>
            <a:r>
              <a:rPr sz="2176" spc="-296" dirty="0">
                <a:latin typeface="Tahoma"/>
                <a:cs typeface="Tahoma"/>
              </a:rPr>
              <a:t> </a:t>
            </a:r>
            <a:r>
              <a:rPr sz="2176" spc="157" dirty="0">
                <a:latin typeface="Tahoma"/>
                <a:cs typeface="Tahoma"/>
              </a:rPr>
              <a:t>why?</a:t>
            </a:r>
            <a:endParaRPr sz="2176">
              <a:latin typeface="Tahoma"/>
              <a:cs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a:t>
            </a:r>
            <a:r>
              <a:rPr lang="en-US" dirty="0"/>
              <a:t>rule,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11" name="Rectangle 2">
            <a:extLst>
              <a:ext uri="{FF2B5EF4-FFF2-40B4-BE49-F238E27FC236}">
                <a16:creationId xmlns:a16="http://schemas.microsoft.com/office/drawing/2014/main" id="{3931BFB6-6AB3-4D1D-B757-33CEB1460A47}"/>
              </a:ext>
            </a:extLst>
          </p:cNvPr>
          <p:cNvSpPr>
            <a:spLocks noChangeArrowheads="1"/>
          </p:cNvSpPr>
          <p:nvPr/>
        </p:nvSpPr>
        <p:spPr bwMode="auto">
          <a:xfrm>
            <a:off x="541612" y="3081635"/>
            <a:ext cx="663854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prob_between_62_and_66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66.0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62_and_66: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.format(prob_between_62_and_66))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3978275"/>
          </a:xfrm>
        </p:spPr>
        <p:txBody>
          <a:bodyPr/>
          <a:lstStyle/>
          <a:p>
            <a:pPr marL="0" indent="0">
              <a:buNone/>
            </a:pPr>
            <a:r>
              <a:rPr lang="en-US" dirty="0"/>
              <a:t>You are probably familiar with the </a:t>
            </a:r>
            <a:r>
              <a:rPr lang="en-US" b="1" dirty="0">
                <a:solidFill>
                  <a:srgbClr val="FF0000"/>
                </a:solidFill>
              </a:rPr>
              <a:t>uniform distribution</a:t>
            </a:r>
            <a:r>
              <a:rPr lang="en-US" dirty="0"/>
              <a:t>, where any number in a range (e.g. between 0.0 and 1.0) is equally likely and often used in random number generators. </a:t>
            </a:r>
          </a:p>
          <a:p>
            <a:pPr marL="0" indent="0">
              <a:buNone/>
            </a:pPr>
            <a:r>
              <a:rPr lang="en-US" dirty="0"/>
              <a:t>But suppose we wanted to generate random numbers from the normal distribution, or any distribution that is not uniform? </a:t>
            </a:r>
          </a:p>
          <a:p>
            <a:pPr marL="0" indent="0">
              <a:buNone/>
            </a:pPr>
            <a:r>
              <a:rPr lang="en-US" dirty="0"/>
              <a:t>For example, let’s say I want a simulation that produced thousands of golden retrievers and I wanted them to have realistic but varied weights. </a:t>
            </a:r>
          </a:p>
          <a:p>
            <a:pPr marL="0" indent="0">
              <a:buNone/>
            </a:pPr>
            <a:r>
              <a:rPr lang="en-US" dirty="0"/>
              <a:t>How do I take this normal distribution (</a:t>
            </a:r>
            <a:r>
              <a:rPr lang="en-US" i="1" dirty="0"/>
              <a:t>mean</a:t>
            </a:r>
            <a:r>
              <a:rPr lang="en-US" dirty="0"/>
              <a:t>=64.43, </a:t>
            </a:r>
            <a:r>
              <a:rPr lang="en-US" i="1" dirty="0"/>
              <a:t>std dev</a:t>
            </a:r>
            <a:r>
              <a:rPr lang="en-US" dirty="0"/>
              <a:t>=2.99) to the right and generate random numbers from it? </a:t>
            </a:r>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4" name="Content Placeholder 6">
            <a:extLst>
              <a:ext uri="{FF2B5EF4-FFF2-40B4-BE49-F238E27FC236}">
                <a16:creationId xmlns:a16="http://schemas.microsoft.com/office/drawing/2014/main" id="{7A46CFD1-A6B9-43F5-9F91-A9DB8B11B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3360" y="1431014"/>
            <a:ext cx="3719080" cy="3719080"/>
          </a:xfrm>
          <a:prstGeom prst="rect">
            <a:avLst/>
          </a:prstGeom>
        </p:spPr>
      </p:pic>
    </p:spTree>
    <p:extLst>
      <p:ext uri="{BB962C8B-B14F-4D97-AF65-F5344CB8AC3E}">
        <p14:creationId xmlns:p14="http://schemas.microsoft.com/office/powerpoint/2010/main" val="8872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5335546"/>
          </a:xfrm>
        </p:spPr>
        <p:txBody>
          <a:bodyPr>
            <a:normAutofit fontScale="77500" lnSpcReduction="20000"/>
          </a:bodyPr>
          <a:lstStyle/>
          <a:p>
            <a:pPr marL="0" indent="0">
              <a:buNone/>
            </a:pPr>
            <a:r>
              <a:rPr lang="en-US" dirty="0"/>
              <a:t>There are several ways to generate random numbers off a normal distribution, but the most efficient way would be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Again the expression above is very </a:t>
            </a:r>
            <a:r>
              <a:rPr lang="en-US" dirty="0" err="1"/>
              <a:t>mathy</a:t>
            </a:r>
            <a:r>
              <a:rPr lang="en-US" dirty="0"/>
              <a:t> so here it is in Python:</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pPr marL="0" indent="0">
              <a:buNone/>
            </a:pPr>
            <a:r>
              <a:rPr lang="en-US" dirty="0"/>
              <a:t>We cheat a little bit here and use SciPy, as the </a:t>
            </a:r>
            <a:r>
              <a:rPr lang="en-US" dirty="0" err="1">
                <a:latin typeface="Consolas" panose="020B0609020204030204" pitchFamily="49" charset="0"/>
              </a:rPr>
              <a:t>erfinv</a:t>
            </a:r>
            <a:r>
              <a:rPr lang="en-US" dirty="0"/>
              <a:t> function is a rabbit hole of a topic.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6" name="Graphic 5">
            <a:extLst>
              <a:ext uri="{FF2B5EF4-FFF2-40B4-BE49-F238E27FC236}">
                <a16:creationId xmlns:a16="http://schemas.microsoft.com/office/drawing/2014/main" id="{228DB723-632D-4C68-8188-DD1D1CF29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941" y="3117532"/>
            <a:ext cx="2180276" cy="311468"/>
          </a:xfrm>
          <a:prstGeom prst="rect">
            <a:avLst/>
          </a:prstGeom>
        </p:spPr>
      </p:pic>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7" y="4401292"/>
            <a:ext cx="45796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C97B0-A380-457F-A2C4-00FCD2A7A2BE}"/>
              </a:ext>
            </a:extLst>
          </p:cNvPr>
          <p:cNvSpPr>
            <a:spLocks noGrp="1"/>
          </p:cNvSpPr>
          <p:nvPr>
            <p:ph sz="half" idx="2"/>
          </p:nvPr>
        </p:nvSpPr>
        <p:spPr>
          <a:xfrm>
            <a:off x="541612" y="1431014"/>
            <a:ext cx="5325788" cy="4924066"/>
          </a:xfrm>
        </p:spPr>
        <p:txBody>
          <a:bodyPr>
            <a:normAutofit/>
          </a:bodyPr>
          <a:lstStyle/>
          <a:p>
            <a:pPr marL="0" indent="0">
              <a:buNone/>
            </a:pPr>
            <a:r>
              <a:rPr lang="en-US" dirty="0"/>
              <a:t>If we generate a random probability between 0.0 and 1.0 from a uniform distribution (where any number is equally likely), we can pass it to the normal distribution’s quantile function to return random “x” values!</a:t>
            </a:r>
          </a:p>
          <a:p>
            <a:pPr marL="0" indent="0">
              <a:buNone/>
            </a:pPr>
            <a:r>
              <a:rPr lang="en-US" dirty="0"/>
              <a:t>You will find more values will be around the mean, and less will be at the tails.</a:t>
            </a:r>
          </a:p>
          <a:p>
            <a:pPr marL="0" indent="0">
              <a:buNone/>
            </a:pPr>
            <a:r>
              <a:rPr lang="en-US" dirty="0"/>
              <a:t>The code to the right should generate 10 random values for our golden retriever normal distribution (with mean of 64.43 and std dev of 2.99). </a:t>
            </a:r>
          </a:p>
          <a:p>
            <a:pPr marL="0" indent="0">
              <a:buNone/>
            </a:pPr>
            <a:r>
              <a:rPr lang="en-US" dirty="0"/>
              <a:t>Weird, right? Think of the curve as a dartboard. </a:t>
            </a:r>
          </a:p>
          <a:p>
            <a:pPr marL="0" indent="0">
              <a:buNone/>
            </a:pPr>
            <a:r>
              <a:rPr lang="en-US" dirty="0"/>
              <a:t>We are more likely to hit darts at the center of curve and less likely at the tails, and this is what the quantile function allows us to do. </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E32A644-183A-4F18-B262-B46F4C01400A}"/>
              </a:ext>
            </a:extLst>
          </p:cNvPr>
          <p:cNvSpPr>
            <a:spLocks noGrp="1"/>
          </p:cNvSpPr>
          <p:nvPr>
            <p:ph type="title"/>
          </p:nvPr>
        </p:nvSpPr>
        <p:spPr>
          <a:xfrm>
            <a:off x="521208" y="448056"/>
            <a:ext cx="9720072" cy="640080"/>
          </a:xfrm>
        </p:spPr>
        <p:txBody>
          <a:bodyPr>
            <a:normAutofit/>
          </a:bodyPr>
          <a:lstStyle/>
          <a:p>
            <a:r>
              <a:rPr lang="en-US" dirty="0"/>
              <a:t>Generating Random Numbers from a Normal Distribution</a:t>
            </a:r>
          </a:p>
        </p:txBody>
      </p:sp>
      <p:sp>
        <p:nvSpPr>
          <p:cNvPr id="4" name="Rectangle 1">
            <a:extLst>
              <a:ext uri="{FF2B5EF4-FFF2-40B4-BE49-F238E27FC236}">
                <a16:creationId xmlns:a16="http://schemas.microsoft.com/office/drawing/2014/main" id="{46924F9A-7879-41FA-9CB2-144B83B90CE8}"/>
              </a:ext>
            </a:extLst>
          </p:cNvPr>
          <p:cNvSpPr>
            <a:spLocks noChangeArrowheads="1"/>
          </p:cNvSpPr>
          <p:nvPr/>
        </p:nvSpPr>
        <p:spPr bwMode="auto">
          <a:xfrm>
            <a:off x="6598920" y="1397675"/>
            <a:ext cx="495523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6">
            <a:extLst>
              <a:ext uri="{FF2B5EF4-FFF2-40B4-BE49-F238E27FC236}">
                <a16:creationId xmlns:a16="http://schemas.microsoft.com/office/drawing/2014/main" id="{C8932C02-0187-4550-964C-FDEE3ECF0D6A}"/>
              </a:ext>
            </a:extLst>
          </p:cNvPr>
          <p:cNvPicPr>
            <a:picLocks noChangeAspect="1"/>
          </p:cNvPicPr>
          <p:nvPr/>
        </p:nvPicPr>
        <p:blipFill rotWithShape="1">
          <a:blip r:embed="rId2">
            <a:extLst>
              <a:ext uri="{28A0092B-C50C-407E-A947-70E740481C1C}">
                <a14:useLocalDpi xmlns:a14="http://schemas.microsoft.com/office/drawing/2010/main" val="0"/>
              </a:ext>
            </a:extLst>
          </a:blip>
          <a:srcRect t="19524" b="25857"/>
          <a:stretch/>
        </p:blipFill>
        <p:spPr>
          <a:xfrm>
            <a:off x="6598920" y="3738539"/>
            <a:ext cx="4955238" cy="2706504"/>
          </a:xfrm>
          <a:prstGeom prst="rect">
            <a:avLst/>
          </a:prstGeom>
        </p:spPr>
      </p:pic>
      <p:pic>
        <p:nvPicPr>
          <p:cNvPr id="7" name="Graphic 6" descr="Bullseye">
            <a:extLst>
              <a:ext uri="{FF2B5EF4-FFF2-40B4-BE49-F238E27FC236}">
                <a16:creationId xmlns:a16="http://schemas.microsoft.com/office/drawing/2014/main" id="{78400EB4-ADA1-46E0-A853-883AE492E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3520" y="3931920"/>
            <a:ext cx="487680" cy="487680"/>
          </a:xfrm>
          <a:prstGeom prst="rect">
            <a:avLst/>
          </a:prstGeom>
        </p:spPr>
      </p:pic>
      <p:pic>
        <p:nvPicPr>
          <p:cNvPr id="8" name="Graphic 7" descr="Bullseye">
            <a:extLst>
              <a:ext uri="{FF2B5EF4-FFF2-40B4-BE49-F238E27FC236}">
                <a16:creationId xmlns:a16="http://schemas.microsoft.com/office/drawing/2014/main" id="{DE13A6B1-F7FC-4698-B396-81AD0861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3920" y="4649831"/>
            <a:ext cx="487680" cy="487680"/>
          </a:xfrm>
          <a:prstGeom prst="rect">
            <a:avLst/>
          </a:prstGeom>
        </p:spPr>
      </p:pic>
      <p:pic>
        <p:nvPicPr>
          <p:cNvPr id="9" name="Graphic 8" descr="Bullseye">
            <a:extLst>
              <a:ext uri="{FF2B5EF4-FFF2-40B4-BE49-F238E27FC236}">
                <a16:creationId xmlns:a16="http://schemas.microsoft.com/office/drawing/2014/main" id="{C9AF596F-A612-4A6F-A118-159279481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5678531"/>
            <a:ext cx="487680" cy="487680"/>
          </a:xfrm>
          <a:prstGeom prst="rect">
            <a:avLst/>
          </a:prstGeom>
        </p:spPr>
      </p:pic>
      <p:pic>
        <p:nvPicPr>
          <p:cNvPr id="10" name="Graphic 9" descr="Bullseye">
            <a:extLst>
              <a:ext uri="{FF2B5EF4-FFF2-40B4-BE49-F238E27FC236}">
                <a16:creationId xmlns:a16="http://schemas.microsoft.com/office/drawing/2014/main" id="{A7196966-05CB-4492-A159-1AD83C8E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7360" y="4847951"/>
            <a:ext cx="487680" cy="487680"/>
          </a:xfrm>
          <a:prstGeom prst="rect">
            <a:avLst/>
          </a:prstGeom>
        </p:spPr>
      </p:pic>
      <p:pic>
        <p:nvPicPr>
          <p:cNvPr id="11" name="Graphic 10" descr="Bullseye">
            <a:extLst>
              <a:ext uri="{FF2B5EF4-FFF2-40B4-BE49-F238E27FC236}">
                <a16:creationId xmlns:a16="http://schemas.microsoft.com/office/drawing/2014/main" id="{B6F09BD6-B05C-42CC-B73B-ACE8E6EEC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5840" y="5355383"/>
            <a:ext cx="487680" cy="487680"/>
          </a:xfrm>
          <a:prstGeom prst="rect">
            <a:avLst/>
          </a:prstGeom>
        </p:spPr>
      </p:pic>
      <p:pic>
        <p:nvPicPr>
          <p:cNvPr id="12" name="Graphic 11" descr="Bullseye">
            <a:extLst>
              <a:ext uri="{FF2B5EF4-FFF2-40B4-BE49-F238E27FC236}">
                <a16:creationId xmlns:a16="http://schemas.microsoft.com/office/drawing/2014/main" id="{62AF2BC2-817F-4ACA-B780-54FF457FB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9920" y="5685412"/>
            <a:ext cx="487680" cy="487680"/>
          </a:xfrm>
          <a:prstGeom prst="rect">
            <a:avLst/>
          </a:prstGeom>
        </p:spPr>
      </p:pic>
      <p:pic>
        <p:nvPicPr>
          <p:cNvPr id="13" name="Graphic 12" descr="Bullseye">
            <a:extLst>
              <a:ext uri="{FF2B5EF4-FFF2-40B4-BE49-F238E27FC236}">
                <a16:creationId xmlns:a16="http://schemas.microsoft.com/office/drawing/2014/main" id="{E0351230-1C2F-486E-9AE3-535A8ED14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920" y="5497793"/>
            <a:ext cx="487680" cy="487680"/>
          </a:xfrm>
          <a:prstGeom prst="rect">
            <a:avLst/>
          </a:prstGeom>
        </p:spPr>
      </p:pic>
      <p:pic>
        <p:nvPicPr>
          <p:cNvPr id="14" name="Graphic 13" descr="Bullseye">
            <a:extLst>
              <a:ext uri="{FF2B5EF4-FFF2-40B4-BE49-F238E27FC236}">
                <a16:creationId xmlns:a16="http://schemas.microsoft.com/office/drawing/2014/main" id="{E71991B3-72EB-45BA-80EA-A3ABAEA59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340" y="4405991"/>
            <a:ext cx="487680" cy="487680"/>
          </a:xfrm>
          <a:prstGeom prst="rect">
            <a:avLst/>
          </a:prstGeom>
        </p:spPr>
      </p:pic>
      <p:pic>
        <p:nvPicPr>
          <p:cNvPr id="15" name="Graphic 14" descr="Bullseye">
            <a:extLst>
              <a:ext uri="{FF2B5EF4-FFF2-40B4-BE49-F238E27FC236}">
                <a16:creationId xmlns:a16="http://schemas.microsoft.com/office/drawing/2014/main" id="{E434F26D-8E60-47B2-922B-E464CCCC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640" y="5634150"/>
            <a:ext cx="487680" cy="487680"/>
          </a:xfrm>
          <a:prstGeom prst="rect">
            <a:avLst/>
          </a:prstGeom>
        </p:spPr>
      </p:pic>
      <p:pic>
        <p:nvPicPr>
          <p:cNvPr id="16" name="Graphic 15" descr="Bullseye">
            <a:extLst>
              <a:ext uri="{FF2B5EF4-FFF2-40B4-BE49-F238E27FC236}">
                <a16:creationId xmlns:a16="http://schemas.microsoft.com/office/drawing/2014/main" id="{0671DE87-1704-4287-9A84-7E7234F75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0" y="5504674"/>
            <a:ext cx="487680" cy="487680"/>
          </a:xfrm>
          <a:prstGeom prst="rect">
            <a:avLst/>
          </a:prstGeom>
        </p:spPr>
      </p:pic>
    </p:spTree>
    <p:extLst>
      <p:ext uri="{BB962C8B-B14F-4D97-AF65-F5344CB8AC3E}">
        <p14:creationId xmlns:p14="http://schemas.microsoft.com/office/powerpoint/2010/main" val="27922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0" name="Picture 2" descr="Graph Preview">
            <a:extLst>
              <a:ext uri="{FF2B5EF4-FFF2-40B4-BE49-F238E27FC236}">
                <a16:creationId xmlns:a16="http://schemas.microsoft.com/office/drawing/2014/main" id="{8829B544-E790-48A0-81EB-7F2B7EB8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04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01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0260" y="3092174"/>
            <a:ext cx="487680" cy="487680"/>
          </a:xfrm>
          <a:prstGeom prst="rect">
            <a:avLst/>
          </a:prstGeom>
        </p:spPr>
      </p:pic>
    </p:spTree>
    <p:extLst>
      <p:ext uri="{BB962C8B-B14F-4D97-AF65-F5344CB8AC3E}">
        <p14:creationId xmlns:p14="http://schemas.microsoft.com/office/powerpoint/2010/main" val="2709793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480" y="3176311"/>
            <a:ext cx="487680" cy="487680"/>
          </a:xfrm>
          <a:prstGeom prst="rect">
            <a:avLst/>
          </a:prstGeom>
        </p:spPr>
      </p:pic>
    </p:spTree>
    <p:extLst>
      <p:ext uri="{BB962C8B-B14F-4D97-AF65-F5344CB8AC3E}">
        <p14:creationId xmlns:p14="http://schemas.microsoft.com/office/powerpoint/2010/main" val="278463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8" name="object 18"/>
          <p:cNvSpPr/>
          <p:nvPr/>
        </p:nvSpPr>
        <p:spPr>
          <a:xfrm>
            <a:off x="4862981" y="2544210"/>
            <a:ext cx="2059126" cy="2059126"/>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C4000A"/>
            </a:solidFill>
          </a:ln>
        </p:spPr>
        <p:txBody>
          <a:bodyPr wrap="square" lIns="0" tIns="0" rIns="0" bIns="0" rtlCol="0"/>
          <a:lstStyle/>
          <a:p>
            <a:endParaRPr sz="2176"/>
          </a:p>
        </p:txBody>
      </p:sp>
      <p:sp>
        <p:nvSpPr>
          <p:cNvPr id="21" name="object 21"/>
          <p:cNvSpPr/>
          <p:nvPr/>
        </p:nvSpPr>
        <p:spPr>
          <a:xfrm>
            <a:off x="4422287" y="2323096"/>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2" name="object 22"/>
          <p:cNvSpPr/>
          <p:nvPr/>
        </p:nvSpPr>
        <p:spPr>
          <a:xfrm>
            <a:off x="7296774" y="4644795"/>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1467"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33.33%</a:t>
            </a:r>
            <a:endParaRPr sz="2176">
              <a:latin typeface="Tahoma"/>
              <a:cs typeface="Tahoma"/>
            </a:endParaRPr>
          </a:p>
        </p:txBody>
      </p:sp>
      <p:sp>
        <p:nvSpPr>
          <p:cNvPr id="27" name="object 27"/>
          <p:cNvSpPr txBox="1"/>
          <p:nvPr/>
        </p:nvSpPr>
        <p:spPr>
          <a:xfrm>
            <a:off x="9119432" y="1946771"/>
            <a:ext cx="1051829" cy="320601"/>
          </a:xfrm>
          <a:prstGeom prst="rect">
            <a:avLst/>
          </a:prstGeom>
        </p:spPr>
        <p:txBody>
          <a:bodyPr vert="horz" wrap="square" lIns="0" tIns="0" rIns="0" bIns="0" rtlCol="0">
            <a:spAutoFit/>
          </a:bodyPr>
          <a:lstStyle/>
          <a:p>
            <a:pPr>
              <a:lnSpc>
                <a:spcPts val="2454"/>
              </a:lnSpc>
            </a:pPr>
            <a:r>
              <a:rPr sz="2176" spc="181" dirty="0">
                <a:latin typeface="Tahoma"/>
                <a:cs typeface="Tahoma"/>
              </a:rPr>
              <a:t>33</a:t>
            </a:r>
            <a:r>
              <a:rPr sz="2176" spc="36" dirty="0">
                <a:latin typeface="Tahoma"/>
                <a:cs typeface="Tahoma"/>
              </a:rPr>
              <a:t>.</a:t>
            </a:r>
            <a:r>
              <a:rPr sz="2176" spc="181" dirty="0">
                <a:latin typeface="Tahoma"/>
                <a:cs typeface="Tahoma"/>
              </a:rPr>
              <a:t>33</a:t>
            </a:r>
            <a:r>
              <a:rPr sz="2176" spc="-60" dirty="0">
                <a:latin typeface="Tahoma"/>
                <a:cs typeface="Tahoma"/>
              </a:rPr>
              <a:t>%</a:t>
            </a:r>
            <a:endParaRPr sz="2176">
              <a:latin typeface="Tahoma"/>
              <a:cs typeface="Tahoma"/>
            </a:endParaRPr>
          </a:p>
        </p:txBody>
      </p:sp>
      <p:sp>
        <p:nvSpPr>
          <p:cNvPr id="28" name="object 28"/>
          <p:cNvSpPr txBox="1"/>
          <p:nvPr/>
        </p:nvSpPr>
        <p:spPr>
          <a:xfrm>
            <a:off x="5345133"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66.66%</a:t>
            </a:r>
            <a:endParaRPr sz="2176">
              <a:latin typeface="Tahoma"/>
              <a:cs typeface="Tahoma"/>
            </a:endParaRPr>
          </a:p>
        </p:txBody>
      </p:sp>
      <p:sp>
        <p:nvSpPr>
          <p:cNvPr id="29" name="object 29"/>
          <p:cNvSpPr/>
          <p:nvPr/>
        </p:nvSpPr>
        <p:spPr>
          <a:xfrm>
            <a:off x="8042267" y="1543319"/>
            <a:ext cx="3206158" cy="3206158"/>
          </a:xfrm>
          <a:custGeom>
            <a:avLst/>
            <a:gdLst/>
            <a:ahLst/>
            <a:cxnLst/>
            <a:rect l="l" t="t" r="r" b="b"/>
            <a:pathLst>
              <a:path w="2651759" h="2651760">
                <a:moveTo>
                  <a:pt x="2651760" y="0"/>
                </a:moveTo>
                <a:lnTo>
                  <a:pt x="0" y="0"/>
                </a:lnTo>
                <a:lnTo>
                  <a:pt x="0" y="2651760"/>
                </a:lnTo>
                <a:lnTo>
                  <a:pt x="2651760" y="2651760"/>
                </a:lnTo>
                <a:lnTo>
                  <a:pt x="2651760" y="0"/>
                </a:lnTo>
                <a:close/>
              </a:path>
            </a:pathLst>
          </a:custGeom>
          <a:solidFill>
            <a:srgbClr val="FFFFFF">
              <a:alpha val="69999"/>
            </a:srgbClr>
          </a:solidFill>
        </p:spPr>
        <p:txBody>
          <a:bodyPr wrap="square" lIns="0" tIns="0" rIns="0" bIns="0" rtlCol="0"/>
          <a:lstStyle/>
          <a:p>
            <a:endParaRPr sz="2176" dirty="0"/>
          </a:p>
        </p:txBody>
      </p:sp>
      <p:sp>
        <p:nvSpPr>
          <p:cNvPr id="30" name="object 3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a:t>
            </a:fld>
            <a:endParaRPr spc="302"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42698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6420" y="3185160"/>
            <a:ext cx="487680" cy="487680"/>
          </a:xfrm>
          <a:prstGeom prst="rect">
            <a:avLst/>
          </a:prstGeom>
        </p:spPr>
      </p:pic>
    </p:spTree>
    <p:extLst>
      <p:ext uri="{BB962C8B-B14F-4D97-AF65-F5344CB8AC3E}">
        <p14:creationId xmlns:p14="http://schemas.microsoft.com/office/powerpoint/2010/main" val="4167151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60224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000" y="3497580"/>
            <a:ext cx="487680" cy="487680"/>
          </a:xfrm>
          <a:prstGeom prst="rect">
            <a:avLst/>
          </a:prstGeom>
        </p:spPr>
      </p:pic>
    </p:spTree>
    <p:extLst>
      <p:ext uri="{BB962C8B-B14F-4D97-AF65-F5344CB8AC3E}">
        <p14:creationId xmlns:p14="http://schemas.microsoft.com/office/powerpoint/2010/main" val="39718246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lstStyle/>
          <a:p>
            <a:pPr marL="0" indent="0">
              <a:buNone/>
            </a:pPr>
            <a:r>
              <a:rPr lang="en-US" b="1" dirty="0"/>
              <a:t>Question: why are we less likely to get values on the tails? </a:t>
            </a:r>
          </a:p>
          <a:p>
            <a:pPr marL="0" indent="0">
              <a:buNone/>
            </a:pPr>
            <a:r>
              <a:rPr lang="en-US" dirty="0"/>
              <a:t>Is not a random value between 0.0 and 1.0 coming from a uniform distribution? Where any value is equally likely? </a:t>
            </a:r>
          </a:p>
          <a:p>
            <a:pPr marL="0" indent="0">
              <a:buNone/>
            </a:pPr>
            <a:r>
              <a:rPr lang="en-US" dirty="0"/>
              <a:t>Think of it this way: the tails have a much smaller density/probability meaning they have a smaller range to “hit”.</a:t>
            </a:r>
          </a:p>
          <a:p>
            <a:pPr marL="0" indent="0">
              <a:buNone/>
            </a:pPr>
            <a:r>
              <a:rPr lang="en-US" dirty="0"/>
              <a:t>We are less likely get a value between 0.0 and 0.05 as opposed to a value between 0.0 and 0.50.</a:t>
            </a:r>
          </a:p>
          <a:p>
            <a:pPr marL="0" indent="0">
              <a:buNone/>
            </a:pPr>
            <a:r>
              <a:rPr lang="en-US" dirty="0"/>
              <a:t>We are also less likely to get a value between .99 and 1.0. </a:t>
            </a:r>
          </a:p>
          <a:p>
            <a:pPr marL="0" indent="0">
              <a:buNone/>
            </a:pPr>
            <a:r>
              <a:rPr lang="en-US" dirty="0"/>
              <a:t>The smaller the range in the probability, the less likely we are to hit it.</a:t>
            </a:r>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9140" y="3489960"/>
            <a:ext cx="487680" cy="487680"/>
          </a:xfrm>
          <a:prstGeom prst="rect">
            <a:avLst/>
          </a:prstGeom>
        </p:spPr>
      </p:pic>
    </p:spTree>
    <p:extLst>
      <p:ext uri="{BB962C8B-B14F-4D97-AF65-F5344CB8AC3E}">
        <p14:creationId xmlns:p14="http://schemas.microsoft.com/office/powerpoint/2010/main" val="3670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771666"/>
          </a:xfrm>
        </p:spPr>
        <p:txBody>
          <a:bodyPr>
            <a:normAutofit fontScale="77500" lnSpcReduction="20000"/>
          </a:bodyPr>
          <a:lstStyle/>
          <a:p>
            <a:pPr marL="0" indent="0">
              <a:buNone/>
            </a:pPr>
            <a:r>
              <a:rPr lang="en-US" b="1" dirty="0"/>
              <a:t>If we feel our data can be appropriately fit to a normal distribution,  we could use the means and standard deviation summaries of the data to fit a normal distribution.</a:t>
            </a:r>
          </a:p>
          <a:p>
            <a:pPr marL="0" indent="0">
              <a:buNone/>
            </a:pPr>
            <a:r>
              <a:rPr lang="en-US" b="1" dirty="0"/>
              <a:t>However this does not work for every situation, and the </a:t>
            </a:r>
            <a:r>
              <a:rPr lang="en-US" b="1" dirty="0">
                <a:solidFill>
                  <a:srgbClr val="FF0000"/>
                </a:solidFill>
              </a:rPr>
              <a:t>maximum likelihood estimation </a:t>
            </a:r>
            <a:r>
              <a:rPr lang="en-US" b="1" dirty="0"/>
              <a:t>algorithm is another way to fit a model to the data. </a:t>
            </a:r>
          </a:p>
          <a:p>
            <a:r>
              <a:rPr lang="en-US" dirty="0"/>
              <a:t>MLE works by “randomly” adjusting parameters (in this case the </a:t>
            </a:r>
            <a:r>
              <a:rPr lang="en-US" i="1" dirty="0"/>
              <a:t>mean</a:t>
            </a:r>
            <a:r>
              <a:rPr lang="en-US" dirty="0"/>
              <a:t> and </a:t>
            </a:r>
            <a:r>
              <a:rPr lang="en-US" i="1" dirty="0"/>
              <a:t>standard deviation</a:t>
            </a:r>
            <a:r>
              <a:rPr lang="en-US" dirty="0"/>
              <a:t>) repeatedly until it no longer “improves” the model.  </a:t>
            </a:r>
          </a:p>
          <a:p>
            <a:r>
              <a:rPr lang="en-US" dirty="0"/>
              <a:t>The “improvement” we are trying to make is maximizing the joint probability of observing all the points for a given set of mean/standard deviation parameters. </a:t>
            </a:r>
          </a:p>
          <a:p>
            <a:r>
              <a:rPr lang="en-US" dirty="0"/>
              <a:t>We can make “random” adjustments to the parameters by sampling from a standard normal distribution, where smaller values around 0 are most common but occasional large values are found in the tail. </a:t>
            </a:r>
          </a:p>
          <a:p>
            <a:pPr marL="0" indent="0">
              <a:buNone/>
            </a:pPr>
            <a:r>
              <a:rPr lang="en-US" b="1" dirty="0"/>
              <a:t>It also is used for logistic regression and other probability-based models, so it is worth learning!</a:t>
            </a:r>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pPr marL="0" indent="0">
              <a:buNone/>
            </a:pPr>
            <a:r>
              <a:rPr lang="en-US" dirty="0"/>
              <a:t>If we are trying to maximize the joint probability of all the points being observed, how do we find the </a:t>
            </a:r>
            <a:r>
              <a:rPr lang="en-US" b="1" dirty="0"/>
              <a:t>mean</a:t>
            </a:r>
            <a:r>
              <a:rPr lang="en-US" dirty="0"/>
              <a:t> and </a:t>
            </a:r>
            <a:r>
              <a:rPr lang="en-US" b="1" dirty="0"/>
              <a:t>standard deviation </a:t>
            </a:r>
            <a:r>
              <a:rPr lang="en-US" dirty="0"/>
              <a:t>values to maximize it?</a:t>
            </a:r>
          </a:p>
          <a:p>
            <a:pPr marL="0" indent="0">
              <a:buNone/>
            </a:pPr>
            <a:r>
              <a:rPr lang="en-US" dirty="0"/>
              <a:t> </a:t>
            </a:r>
          </a:p>
          <a:p>
            <a:pPr marL="0" indent="0">
              <a:buNone/>
            </a:pPr>
            <a:r>
              <a:rPr lang="en-US" dirty="0"/>
              <a:t>We randomly increase/decrease the </a:t>
            </a:r>
            <a:r>
              <a:rPr lang="en-US" b="1" dirty="0"/>
              <a:t>mean</a:t>
            </a:r>
            <a:r>
              <a:rPr lang="en-US" dirty="0"/>
              <a:t> and </a:t>
            </a:r>
            <a:r>
              <a:rPr lang="en-US" b="1" dirty="0"/>
              <a:t>standard deviation</a:t>
            </a:r>
            <a:r>
              <a:rPr lang="en-US" dirty="0"/>
              <a:t> with random values from a standard normal distribution, or even better a T-Distribution which has fatter tails.</a:t>
            </a:r>
          </a:p>
          <a:p>
            <a:pPr marL="0" indent="0">
              <a:buNone/>
            </a:pPr>
            <a:endParaRPr lang="en-US" dirty="0"/>
          </a:p>
          <a:p>
            <a:pPr marL="0" indent="0">
              <a:buNone/>
            </a:pPr>
            <a:r>
              <a:rPr lang="en-US" dirty="0"/>
              <a:t>Fatter tails = more smaller/larger values = more diverse moves.</a:t>
            </a:r>
          </a:p>
          <a:p>
            <a:pPr marL="0" indent="0">
              <a:buNone/>
            </a:pPr>
            <a:endParaRPr lang="en-US" dirty="0"/>
          </a:p>
          <a:p>
            <a:pPr marL="0" indent="0">
              <a:buNone/>
            </a:pPr>
            <a:r>
              <a:rPr lang="en-US" dirty="0"/>
              <a:t>We can use these random adjustments to the </a:t>
            </a:r>
            <a:r>
              <a:rPr lang="en-US" b="1" dirty="0"/>
              <a:t>mean</a:t>
            </a:r>
            <a:r>
              <a:rPr lang="en-US" dirty="0"/>
              <a:t> and </a:t>
            </a:r>
            <a:r>
              <a:rPr lang="en-US" b="1" dirty="0"/>
              <a:t>standard deviation</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916446"/>
          </a:xfrm>
        </p:spPr>
        <p:txBody>
          <a:bodyPr>
            <a:normAutofit fontScale="85000" lnSpcReduction="10000"/>
          </a:bodyPr>
          <a:lstStyle/>
          <a:p>
            <a:pPr marL="0" indent="0">
              <a:buNone/>
            </a:pPr>
            <a:r>
              <a:rPr lang="en-US" b="1" dirty="0"/>
              <a:t>Again, what we are doing with the maximum likelihood estimation is finding the curve that will maximize the probability of seeing these points. </a:t>
            </a:r>
          </a:p>
          <a:p>
            <a:pPr marL="0" indent="0">
              <a:buNone/>
            </a:pPr>
            <a:r>
              <a:rPr lang="en-US" b="1" dirty="0"/>
              <a:t>You can fit a normal distribution to some observations by performing the following steps: </a:t>
            </a:r>
          </a:p>
          <a:p>
            <a:pPr marL="342900" indent="-342900">
              <a:buAutoNum type="arabicParenR"/>
            </a:pPr>
            <a:r>
              <a:rPr lang="en-US" dirty="0"/>
              <a:t>Start the mean and standard deviation at an initial value, as well as a joint probability of 0.0. </a:t>
            </a:r>
          </a:p>
          <a:p>
            <a:pPr marL="342900" indent="-342900">
              <a:buAutoNum type="arabicParenR"/>
            </a:pPr>
            <a:r>
              <a:rPr lang="en-US" dirty="0"/>
              <a:t>Select either the mean or standard deviation randomly, and use a standard normal distribution to generate a random amount to adjust it. </a:t>
            </a:r>
          </a:p>
          <a:p>
            <a:pPr marL="342900" indent="-342900">
              <a:buAutoNum type="arabicParenR"/>
            </a:pPr>
            <a:r>
              <a:rPr lang="en-US" dirty="0"/>
              <a:t>Calculate the joint probability across all the points, and if that increases the joint probability, keep it! Otherwise revert the adjustment back. </a:t>
            </a:r>
          </a:p>
          <a:p>
            <a:pPr marL="342900" indent="-342900">
              <a:buAutoNum type="arabicParenR"/>
            </a:pPr>
            <a:r>
              <a:rPr lang="en-US" dirty="0"/>
              <a:t>Repeat the steps above for thousands of iterations or until it cannot improve anymore. </a:t>
            </a:r>
          </a:p>
          <a:p>
            <a:pPr marL="342900" indent="-342900">
              <a:buAutoNum type="arabicParenR"/>
            </a:pPr>
            <a:endParaRPr lang="en-US" dirty="0"/>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a:bodyPr>
          <a:lstStyle/>
          <a:p>
            <a:r>
              <a:rPr lang="en-US" dirty="0"/>
              <a:t>Fitting a Probability Distribution</a:t>
            </a:r>
          </a:p>
        </p:txBody>
      </p:sp>
      <p:sp>
        <p:nvSpPr>
          <p:cNvPr id="5" name="Content Placeholder 4">
            <a:extLst>
              <a:ext uri="{FF2B5EF4-FFF2-40B4-BE49-F238E27FC236}">
                <a16:creationId xmlns:a16="http://schemas.microsoft.com/office/drawing/2014/main" id="{27AD62D3-1A84-43F4-927B-4C0675DBC2DD}"/>
              </a:ext>
            </a:extLst>
          </p:cNvPr>
          <p:cNvSpPr>
            <a:spLocks noGrp="1"/>
          </p:cNvSpPr>
          <p:nvPr>
            <p:ph sz="quarter" idx="10"/>
          </p:nvPr>
        </p:nvSpPr>
        <p:spPr/>
        <p:txBody>
          <a:bodyPr/>
          <a:lstStyle/>
          <a:p>
            <a:endParaRPr lang="en-US"/>
          </a:p>
        </p:txBody>
      </p:sp>
      <p:sp>
        <p:nvSpPr>
          <p:cNvPr id="6" name="Rectangle 2">
            <a:extLst>
              <a:ext uri="{FF2B5EF4-FFF2-40B4-BE49-F238E27FC236}">
                <a16:creationId xmlns:a16="http://schemas.microsoft.com/office/drawing/2014/main" id="{A869DDAC-48F1-4F0C-A9DE-C8BEFE9C11CC}"/>
              </a:ext>
            </a:extLst>
          </p:cNvPr>
          <p:cNvSpPr>
            <a:spLocks noChangeArrowheads="1"/>
          </p:cNvSpPr>
          <p:nvPr/>
        </p:nvSpPr>
        <p:spPr bwMode="auto">
          <a:xfrm>
            <a:off x="246888" y="86916"/>
            <a:ext cx="11945112" cy="67710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math</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random</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Graph: https://www.desmos.com/calculator/82ww7obt3c</a:t>
            </a:r>
            <a:br>
              <a:rPr kumimoji="0" lang="en-US" altLang="en-US" sz="700" b="0" i="1" u="none" strike="noStrike" cap="none" normalizeH="0" baseline="0" dirty="0">
                <a:ln>
                  <a:noFill/>
                </a:ln>
                <a:solidFill>
                  <a:srgbClr val="808080"/>
                </a:solidFill>
                <a:effectLst/>
                <a:latin typeface="Consolas" panose="020B0609020204030204" pitchFamily="49" charset="0"/>
              </a:rPr>
            </a:b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-&gt;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math.pi</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((x - mean) ** </a:t>
            </a:r>
            <a:r>
              <a:rPr kumimoji="0" lang="en-US" altLang="en-US" sz="700" b="0" i="0" u="none" strike="noStrike" cap="none" normalizeH="0" baseline="0" dirty="0">
                <a:ln>
                  <a:noFill/>
                </a:ln>
                <a:solidFill>
                  <a:srgbClr val="0000FF"/>
                </a:solidFill>
                <a:effectLst/>
                <a:latin typeface="Consolas" panose="020B0609020204030204" pitchFamily="49" charset="0"/>
              </a:rPr>
              <a:t>2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quantile function for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(p: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p) - </a:t>
            </a:r>
            <a:r>
              <a:rPr kumimoji="0" lang="en-US" altLang="en-US" sz="700" b="0" i="0" u="none" strike="noStrike" cap="none" normalizeH="0" baseline="0" dirty="0">
                <a:ln>
                  <a:noFill/>
                </a:ln>
                <a:solidFill>
                  <a:srgbClr val="0000FF"/>
                </a:solidFill>
                <a:effectLst/>
                <a:latin typeface="Consolas" panose="020B0609020204030204" pitchFamily="49" charset="0"/>
              </a:rPr>
              <a:t>1.0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input data</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urllib.request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urlopen</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a:ln>
                  <a:noFill/>
                </a:ln>
                <a:solidFill>
                  <a:srgbClr val="0000FF"/>
                </a:solidFill>
                <a:effectLst/>
                <a:latin typeface="Consolas" panose="020B0609020204030204" pitchFamily="49" charset="0"/>
              </a:rPr>
              <a:t>5.47877451179531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4.24197544484815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6.10392629484813</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6.97602731373887</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6.31728101561784</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2.21980728359946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7.07446151527471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4.02577075431478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8.95948027942515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5.21534108058981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8.44542048558608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4.98281649234432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6.26026913091136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4.46656269404734</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6.46309961771669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5.77865756989296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4.42979304141431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5.26677750975235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6.97225406575382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3.90849578983089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err="1">
                <a:ln>
                  <a:noFill/>
                </a:ln>
                <a:solidFill>
                  <a:srgbClr val="000080"/>
                </a:solidFill>
                <a:effectLst/>
                <a:latin typeface="Consolas" panose="020B0609020204030204" pitchFamily="49" charset="0"/>
              </a:rPr>
              <a:t>len</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randomly adjust mean and standard deviation using hill climbing</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err="1">
                <a:ln>
                  <a:noFill/>
                </a:ln>
                <a:solidFill>
                  <a:srgbClr val="000000"/>
                </a:solidFill>
                <a:effectLst/>
                <a:latin typeface="Consolas" panose="020B0609020204030204" pitchFamily="49" charset="0"/>
              </a:rPr>
              <a:t>i</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80"/>
                </a:solidFill>
                <a:effectLst/>
                <a:latin typeface="Consolas" panose="020B0609020204030204" pitchFamily="49" charset="0"/>
              </a:rPr>
              <a:t>range</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100_000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a random probability between 0 and 1</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Get a random adjustment amount based on standard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a:ln>
                  <a:noFill/>
                </a:ln>
                <a:solidFill>
                  <a:srgbClr val="000000"/>
                </a:solidFill>
                <a:effectLst/>
                <a:latin typeface="Consolas" panose="020B0609020204030204" pitchFamily="49" charset="0"/>
              </a:rPr>
              <a:t>adjust =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the mean or average randomly and adjust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calculate the new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FF"/>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if likelihood improves, keep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a:ln>
                  <a:noFill/>
                </a:ln>
                <a:solidFill>
                  <a:srgbClr val="000000"/>
                </a:solidFill>
                <a:effectLst/>
                <a:latin typeface="Consolas" panose="020B0609020204030204" pitchFamily="49" charset="0"/>
              </a:rPr>
              <a:t>likelihood &gt;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likelihood</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80"/>
                </a:solidFill>
                <a:effectLst/>
                <a:latin typeface="Consolas" panose="020B0609020204030204" pitchFamily="49" charset="0"/>
              </a:rPr>
              <a:t>print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1" i="0" u="none" strike="noStrike" cap="none" normalizeH="0" baseline="0" dirty="0">
                <a:ln>
                  <a:noFill/>
                </a:ln>
                <a:solidFill>
                  <a:srgbClr val="008080"/>
                </a:solidFill>
                <a:effectLst/>
                <a:latin typeface="Consolas" panose="020B0609020204030204" pitchFamily="49" charset="0"/>
              </a:rPr>
              <a:t>"mean={0}, </a:t>
            </a:r>
            <a:r>
              <a:rPr kumimoji="0" lang="en-US" altLang="en-US" sz="700" b="1" i="0" u="none" strike="noStrike" cap="none" normalizeH="0" baseline="0" dirty="0" err="1">
                <a:ln>
                  <a:noFill/>
                </a:ln>
                <a:solidFill>
                  <a:srgbClr val="008080"/>
                </a:solidFill>
                <a:effectLst/>
                <a:latin typeface="Consolas" panose="020B0609020204030204" pitchFamily="49" charset="0"/>
              </a:rPr>
              <a:t>std_dev</a:t>
            </a:r>
            <a:r>
              <a:rPr kumimoji="0" lang="en-US" altLang="en-US" sz="700" b="1" i="0" u="none" strike="noStrike" cap="none" normalizeH="0" baseline="0" dirty="0">
                <a:ln>
                  <a:noFill/>
                </a:ln>
                <a:solidFill>
                  <a:srgbClr val="008080"/>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.format(mean,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9" name="Picture 2" descr="Graph Preview">
            <a:extLst>
              <a:ext uri="{FF2B5EF4-FFF2-40B4-BE49-F238E27FC236}">
                <a16:creationId xmlns:a16="http://schemas.microsoft.com/office/drawing/2014/main" id="{EC754AF8-CD54-4061-9376-98FC8FEB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503" y="29563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5015763" cy="462102"/>
          </a:xfrm>
          <a:prstGeom prst="rect">
            <a:avLst/>
          </a:prstGeom>
        </p:spPr>
        <p:txBody>
          <a:bodyPr vert="horz" wrap="square" lIns="0" tIns="15355" rIns="0" bIns="0" rtlCol="0">
            <a:spAutoFit/>
          </a:bodyPr>
          <a:lstStyle/>
          <a:p>
            <a:pPr marL="15356">
              <a:spcBef>
                <a:spcPts val="121"/>
              </a:spcBef>
            </a:pPr>
            <a:r>
              <a:rPr sz="2902" b="1" spc="277" dirty="0">
                <a:solidFill>
                  <a:srgbClr val="FFFFFF"/>
                </a:solidFill>
                <a:latin typeface="Arial"/>
                <a:cs typeface="Arial"/>
              </a:rPr>
              <a:t>The </a:t>
            </a:r>
            <a:r>
              <a:rPr sz="2902" b="1" spc="326" dirty="0">
                <a:solidFill>
                  <a:srgbClr val="FFFFFF"/>
                </a:solidFill>
                <a:latin typeface="Arial"/>
                <a:cs typeface="Arial"/>
              </a:rPr>
              <a:t>Monty </a:t>
            </a:r>
            <a:r>
              <a:rPr sz="2902" b="1" spc="260" dirty="0">
                <a:solidFill>
                  <a:srgbClr val="FFFFFF"/>
                </a:solidFill>
                <a:latin typeface="Arial"/>
                <a:cs typeface="Arial"/>
              </a:rPr>
              <a:t>Hall</a:t>
            </a:r>
            <a:r>
              <a:rPr sz="2902" b="1" spc="-36" dirty="0">
                <a:solidFill>
                  <a:srgbClr val="FFFFFF"/>
                </a:solidFill>
                <a:latin typeface="Arial"/>
                <a:cs typeface="Arial"/>
              </a:rPr>
              <a:t> </a:t>
            </a:r>
            <a:r>
              <a:rPr sz="2902" b="1" spc="277" dirty="0">
                <a:solidFill>
                  <a:srgbClr val="FFFFFF"/>
                </a:solidFill>
                <a:latin typeface="Arial"/>
                <a:cs typeface="Arial"/>
              </a:rPr>
              <a:t>Problem</a:t>
            </a:r>
            <a:endParaRPr sz="2902">
              <a:latin typeface="Arial"/>
              <a:cs typeface="Arial"/>
            </a:endParaRPr>
          </a:p>
        </p:txBody>
      </p:sp>
      <p:sp>
        <p:nvSpPr>
          <p:cNvPr id="3" name="object 3"/>
          <p:cNvSpPr txBox="1"/>
          <p:nvPr/>
        </p:nvSpPr>
        <p:spPr>
          <a:xfrm>
            <a:off x="419195" y="1759561"/>
            <a:ext cx="4633421" cy="378361"/>
          </a:xfrm>
          <a:prstGeom prst="rect">
            <a:avLst/>
          </a:prstGeom>
        </p:spPr>
        <p:txBody>
          <a:bodyPr vert="horz" wrap="square" lIns="0" tIns="15355" rIns="0" bIns="0" rtlCol="0">
            <a:spAutoFit/>
          </a:bodyPr>
          <a:lstStyle/>
          <a:p>
            <a:pPr marL="15356">
              <a:spcBef>
                <a:spcPts val="121"/>
              </a:spcBef>
            </a:pPr>
            <a:r>
              <a:rPr sz="2358" spc="163" dirty="0">
                <a:latin typeface="Tahoma"/>
                <a:cs typeface="Tahoma"/>
              </a:rPr>
              <a:t>According </a:t>
            </a:r>
            <a:r>
              <a:rPr sz="2358" spc="145" dirty="0">
                <a:latin typeface="Tahoma"/>
                <a:cs typeface="Tahoma"/>
              </a:rPr>
              <a:t>to </a:t>
            </a:r>
            <a:r>
              <a:rPr sz="2358" spc="200" dirty="0">
                <a:latin typeface="Tahoma"/>
                <a:cs typeface="Tahoma"/>
              </a:rPr>
              <a:t>Bayes</a:t>
            </a:r>
            <a:r>
              <a:rPr sz="2358" spc="-290" dirty="0">
                <a:latin typeface="Tahoma"/>
                <a:cs typeface="Tahoma"/>
              </a:rPr>
              <a:t> </a:t>
            </a:r>
            <a:r>
              <a:rPr sz="2358" spc="127" dirty="0">
                <a:latin typeface="Tahoma"/>
                <a:cs typeface="Tahoma"/>
              </a:rPr>
              <a:t>Theorem...</a:t>
            </a:r>
            <a:endParaRPr sz="2358">
              <a:latin typeface="Tahoma"/>
              <a:cs typeface="Tahoma"/>
            </a:endParaRPr>
          </a:p>
        </p:txBody>
      </p:sp>
      <p:sp>
        <p:nvSpPr>
          <p:cNvPr id="5" name="object 5"/>
          <p:cNvSpPr/>
          <p:nvPr/>
        </p:nvSpPr>
        <p:spPr>
          <a:xfrm>
            <a:off x="443770" y="2469277"/>
            <a:ext cx="3051966" cy="692825"/>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400160" y="3484055"/>
            <a:ext cx="5760735" cy="1568235"/>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710585" y="4534238"/>
            <a:ext cx="495971" cy="331672"/>
          </a:xfrm>
          <a:custGeom>
            <a:avLst/>
            <a:gdLst/>
            <a:ahLst/>
            <a:cxnLst/>
            <a:rect l="l" t="t" r="r" b="b"/>
            <a:pathLst>
              <a:path w="410210" h="274320">
                <a:moveTo>
                  <a:pt x="45720" y="0"/>
                </a:moveTo>
                <a:lnTo>
                  <a:pt x="28932" y="3929"/>
                </a:lnTo>
                <a:lnTo>
                  <a:pt x="14287" y="14287"/>
                </a:lnTo>
                <a:lnTo>
                  <a:pt x="3929" y="28932"/>
                </a:lnTo>
                <a:lnTo>
                  <a:pt x="0" y="45719"/>
                </a:lnTo>
                <a:lnTo>
                  <a:pt x="0" y="228600"/>
                </a:lnTo>
                <a:lnTo>
                  <a:pt x="3929" y="245387"/>
                </a:lnTo>
                <a:lnTo>
                  <a:pt x="14287" y="260032"/>
                </a:lnTo>
                <a:lnTo>
                  <a:pt x="28932" y="270390"/>
                </a:lnTo>
                <a:lnTo>
                  <a:pt x="45720" y="274319"/>
                </a:lnTo>
                <a:lnTo>
                  <a:pt x="364490" y="274319"/>
                </a:lnTo>
                <a:lnTo>
                  <a:pt x="381277" y="270390"/>
                </a:lnTo>
                <a:lnTo>
                  <a:pt x="395922" y="260032"/>
                </a:lnTo>
                <a:lnTo>
                  <a:pt x="406280" y="245387"/>
                </a:lnTo>
                <a:lnTo>
                  <a:pt x="410210" y="228600"/>
                </a:lnTo>
                <a:lnTo>
                  <a:pt x="410210" y="45719"/>
                </a:lnTo>
                <a:lnTo>
                  <a:pt x="406280" y="28932"/>
                </a:lnTo>
                <a:lnTo>
                  <a:pt x="395922" y="14287"/>
                </a:lnTo>
                <a:lnTo>
                  <a:pt x="381277" y="3929"/>
                </a:lnTo>
                <a:lnTo>
                  <a:pt x="364490" y="0"/>
                </a:lnTo>
                <a:lnTo>
                  <a:pt x="45720" y="0"/>
                </a:lnTo>
                <a:close/>
              </a:path>
            </a:pathLst>
          </a:custGeom>
          <a:ln w="36659">
            <a:solidFill>
              <a:srgbClr val="C4000A"/>
            </a:solidFill>
          </a:ln>
        </p:spPr>
        <p:txBody>
          <a:bodyPr wrap="square" lIns="0" tIns="0" rIns="0" bIns="0" rtlCol="0"/>
          <a:lstStyle/>
          <a:p>
            <a:endParaRPr sz="2176"/>
          </a:p>
        </p:txBody>
      </p:sp>
      <p:sp>
        <p:nvSpPr>
          <p:cNvPr id="8" name="object 8"/>
          <p:cNvSpPr/>
          <p:nvPr/>
        </p:nvSpPr>
        <p:spPr>
          <a:xfrm>
            <a:off x="5710584" y="4534238"/>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6206557"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10" name="object 1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a:t>
            </a:fld>
            <a:endParaRPr spc="302" dirty="0"/>
          </a:p>
        </p:txBody>
      </p:sp>
      <p:pic>
        <p:nvPicPr>
          <p:cNvPr id="12" name="Picture 11">
            <a:extLst>
              <a:ext uri="{FF2B5EF4-FFF2-40B4-BE49-F238E27FC236}">
                <a16:creationId xmlns:a16="http://schemas.microsoft.com/office/drawing/2014/main" id="{0B1D22E0-CBE9-455A-9F2B-9B78C9D2F2BB}"/>
              </a:ext>
            </a:extLst>
          </p:cNvPr>
          <p:cNvPicPr>
            <a:picLocks noChangeAspect="1"/>
          </p:cNvPicPr>
          <p:nvPr/>
        </p:nvPicPr>
        <p:blipFill>
          <a:blip r:embed="rId4"/>
          <a:stretch>
            <a:fillRect/>
          </a:stretch>
        </p:blipFill>
        <p:spPr>
          <a:xfrm>
            <a:off x="5958570" y="905002"/>
            <a:ext cx="5633929" cy="144580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6" name="Rectangle 1">
            <a:extLst>
              <a:ext uri="{FF2B5EF4-FFF2-40B4-BE49-F238E27FC236}">
                <a16:creationId xmlns:a16="http://schemas.microsoft.com/office/drawing/2014/main" id="{E9BD7A65-F649-4C10-95EB-797BA70D104B}"/>
              </a:ext>
            </a:extLst>
          </p:cNvPr>
          <p:cNvSpPr>
            <a:spLocks noChangeArrowheads="1"/>
          </p:cNvSpPr>
          <p:nvPr/>
        </p:nvSpPr>
        <p:spPr bwMode="auto">
          <a:xfrm>
            <a:off x="676656" y="4154424"/>
            <a:ext cx="637794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t>
            </a:r>
            <a:r>
              <a:rPr kumimoji="0" lang="en-US" altLang="en-US" sz="900" b="0" i="0" u="none" strike="noStrike" cap="none" normalizeH="0" baseline="0" dirty="0">
                <a:ln>
                  <a:noFill/>
                </a:ln>
                <a:solidFill>
                  <a:srgbClr val="0000FF"/>
                </a:solidFill>
                <a:effectLst/>
                <a:latin typeface="Consolas" panose="020B0609020204030204" pitchFamily="49" charset="0"/>
              </a:rPr>
              <a:t>42.0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8.0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4E74EA8-C339-4C92-A321-3D8FCCFCE8EF}"/>
              </a:ext>
            </a:extLst>
          </p:cNvPr>
          <p:cNvSpPr>
            <a:spLocks noChangeArrowheads="1"/>
          </p:cNvSpPr>
          <p:nvPr/>
        </p:nvSpPr>
        <p:spPr bwMode="auto">
          <a:xfrm>
            <a:off x="676656" y="2898085"/>
            <a:ext cx="6377940"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752564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r>
              <a:rPr lang="en-US" b="1" dirty="0">
                <a:solidFill>
                  <a:srgbClr val="FF0000"/>
                </a:solidFill>
              </a:rPr>
              <a:t>Trick question! The probability of a single value in a continuous model of infinite values has a probability of 0%. The question should ask for a range (e.g. “between 32 and 33 months”) rather than seek the probability for a single value to happen. </a:t>
            </a:r>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173994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0" y="2323428"/>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7" name="object 7"/>
          <p:cNvSpPr/>
          <p:nvPr/>
        </p:nvSpPr>
        <p:spPr>
          <a:xfrm>
            <a:off x="1397320" y="1774303"/>
            <a:ext cx="9397181" cy="3595297"/>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a:t>
            </a:fld>
            <a:endParaRPr spc="30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7329"/>
            <a:ext cx="7462610" cy="462102"/>
          </a:xfrm>
          <a:prstGeom prst="rect">
            <a:avLst/>
          </a:prstGeom>
        </p:spPr>
        <p:txBody>
          <a:bodyPr vert="horz" wrap="square" lIns="0" tIns="15355" rIns="0" bIns="0" rtlCol="0" anchor="ctr">
            <a:spAutoFit/>
          </a:bodyPr>
          <a:lstStyle/>
          <a:p>
            <a:pPr marL="15356">
              <a:spcBef>
                <a:spcPts val="121"/>
              </a:spcBef>
            </a:pPr>
            <a:r>
              <a:rPr spc="272" dirty="0"/>
              <a:t>The </a:t>
            </a:r>
            <a:r>
              <a:rPr spc="393" dirty="0"/>
              <a:t>Monty </a:t>
            </a:r>
            <a:r>
              <a:rPr spc="277" dirty="0"/>
              <a:t>Hall</a:t>
            </a:r>
            <a:r>
              <a:rPr spc="-307" dirty="0"/>
              <a:t> </a:t>
            </a:r>
            <a:r>
              <a:rPr spc="326" dirty="0"/>
              <a:t>Problem</a:t>
            </a:r>
          </a:p>
        </p:txBody>
      </p:sp>
      <p:sp>
        <p:nvSpPr>
          <p:cNvPr id="3" name="object 3"/>
          <p:cNvSpPr/>
          <p:nvPr/>
        </p:nvSpPr>
        <p:spPr>
          <a:xfrm>
            <a:off x="231862" y="2195979"/>
            <a:ext cx="661808" cy="442229"/>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231863"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31863"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895205"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27451" y="2195979"/>
            <a:ext cx="663343" cy="442229"/>
          </a:xfrm>
          <a:prstGeom prst="rect">
            <a:avLst/>
          </a:prstGeom>
          <a:blipFill>
            <a:blip r:embed="rId3" cstate="print"/>
            <a:stretch>
              <a:fillRect/>
            </a:stretch>
          </a:blipFill>
        </p:spPr>
        <p:txBody>
          <a:bodyPr wrap="square" lIns="0" tIns="0" rIns="0" bIns="0" rtlCol="0"/>
          <a:lstStyle/>
          <a:p>
            <a:endParaRPr sz="2176"/>
          </a:p>
        </p:txBody>
      </p:sp>
      <p:sp>
        <p:nvSpPr>
          <p:cNvPr id="8" name="object 8"/>
          <p:cNvSpPr/>
          <p:nvPr/>
        </p:nvSpPr>
        <p:spPr>
          <a:xfrm>
            <a:off x="993478"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927452"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0" name="object 10"/>
          <p:cNvSpPr/>
          <p:nvPr/>
        </p:nvSpPr>
        <p:spPr>
          <a:xfrm>
            <a:off x="100115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27452" y="219597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 name="object 12"/>
          <p:cNvSpPr/>
          <p:nvPr/>
        </p:nvSpPr>
        <p:spPr>
          <a:xfrm>
            <a:off x="92745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p:nvPr/>
        </p:nvSpPr>
        <p:spPr>
          <a:xfrm>
            <a:off x="1590794"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624575" y="2195979"/>
            <a:ext cx="663343" cy="442229"/>
          </a:xfrm>
          <a:prstGeom prst="rect">
            <a:avLst/>
          </a:prstGeom>
          <a:blipFill>
            <a:blip r:embed="rId4" cstate="print"/>
            <a:stretch>
              <a:fillRect/>
            </a:stretch>
          </a:blipFill>
        </p:spPr>
        <p:txBody>
          <a:bodyPr wrap="square" lIns="0" tIns="0" rIns="0" bIns="0" rtlCol="0"/>
          <a:lstStyle/>
          <a:p>
            <a:endParaRPr sz="2176"/>
          </a:p>
        </p:txBody>
      </p:sp>
      <p:sp>
        <p:nvSpPr>
          <p:cNvPr id="15" name="object 15"/>
          <p:cNvSpPr/>
          <p:nvPr/>
        </p:nvSpPr>
        <p:spPr>
          <a:xfrm>
            <a:off x="1690602"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1624576"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69674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1624576" y="2195979"/>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9" name="object 19"/>
          <p:cNvSpPr/>
          <p:nvPr/>
        </p:nvSpPr>
        <p:spPr>
          <a:xfrm>
            <a:off x="1624576"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 name="object 20"/>
          <p:cNvSpPr/>
          <p:nvPr/>
        </p:nvSpPr>
        <p:spPr>
          <a:xfrm>
            <a:off x="2287919"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2320164" y="2195979"/>
            <a:ext cx="663343" cy="442229"/>
          </a:xfrm>
          <a:prstGeom prst="rect">
            <a:avLst/>
          </a:prstGeom>
          <a:blipFill>
            <a:blip r:embed="rId5" cstate="print"/>
            <a:stretch>
              <a:fillRect/>
            </a:stretch>
          </a:blipFill>
        </p:spPr>
        <p:txBody>
          <a:bodyPr wrap="square" lIns="0" tIns="0" rIns="0" bIns="0" rtlCol="0"/>
          <a:lstStyle/>
          <a:p>
            <a:endParaRPr sz="2176"/>
          </a:p>
        </p:txBody>
      </p:sp>
      <p:sp>
        <p:nvSpPr>
          <p:cNvPr id="22" name="object 22"/>
          <p:cNvSpPr/>
          <p:nvPr/>
        </p:nvSpPr>
        <p:spPr>
          <a:xfrm>
            <a:off x="2386191" y="2638209"/>
            <a:ext cx="531289" cy="0"/>
          </a:xfrm>
          <a:custGeom>
            <a:avLst/>
            <a:gdLst/>
            <a:ahLst/>
            <a:cxnLst/>
            <a:rect l="l" t="t" r="r" b="b"/>
            <a:pathLst>
              <a:path w="439419">
                <a:moveTo>
                  <a:pt x="0" y="0"/>
                </a:moveTo>
                <a:lnTo>
                  <a:pt x="439419"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2320165" y="226200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24" name="object 24"/>
          <p:cNvSpPr/>
          <p:nvPr/>
        </p:nvSpPr>
        <p:spPr>
          <a:xfrm>
            <a:off x="2395406"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2320165"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320165"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2983508"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927451" y="2675061"/>
            <a:ext cx="663343" cy="442229"/>
          </a:xfrm>
          <a:prstGeom prst="rect">
            <a:avLst/>
          </a:prstGeom>
          <a:blipFill>
            <a:blip r:embed="rId6" cstate="print"/>
            <a:stretch>
              <a:fillRect/>
            </a:stretch>
          </a:blipFill>
        </p:spPr>
        <p:txBody>
          <a:bodyPr wrap="square" lIns="0" tIns="0" rIns="0" bIns="0" rtlCol="0"/>
          <a:lstStyle/>
          <a:p>
            <a:endParaRPr sz="2176"/>
          </a:p>
        </p:txBody>
      </p:sp>
      <p:sp>
        <p:nvSpPr>
          <p:cNvPr id="29" name="object 29"/>
          <p:cNvSpPr/>
          <p:nvPr/>
        </p:nvSpPr>
        <p:spPr>
          <a:xfrm>
            <a:off x="993478"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927452"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27452" y="267506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92745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1590794"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231862" y="2675061"/>
            <a:ext cx="661808" cy="442229"/>
          </a:xfrm>
          <a:prstGeom prst="rect">
            <a:avLst/>
          </a:prstGeom>
          <a:blipFill>
            <a:blip r:embed="rId7" cstate="print"/>
            <a:stretch>
              <a:fillRect/>
            </a:stretch>
          </a:blipFill>
        </p:spPr>
        <p:txBody>
          <a:bodyPr wrap="square" lIns="0" tIns="0" rIns="0" bIns="0" rtlCol="0"/>
          <a:lstStyle/>
          <a:p>
            <a:endParaRPr sz="2176"/>
          </a:p>
        </p:txBody>
      </p:sp>
      <p:sp>
        <p:nvSpPr>
          <p:cNvPr id="35" name="object 35"/>
          <p:cNvSpPr/>
          <p:nvPr/>
        </p:nvSpPr>
        <p:spPr>
          <a:xfrm>
            <a:off x="297889"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231863" y="2734947"/>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 name="object 37"/>
          <p:cNvSpPr/>
          <p:nvPr/>
        </p:nvSpPr>
        <p:spPr>
          <a:xfrm>
            <a:off x="231863"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231863"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895205"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624575" y="2675061"/>
            <a:ext cx="663343" cy="442229"/>
          </a:xfrm>
          <a:prstGeom prst="rect">
            <a:avLst/>
          </a:prstGeom>
          <a:blipFill>
            <a:blip r:embed="rId8" cstate="print"/>
            <a:stretch>
              <a:fillRect/>
            </a:stretch>
          </a:blipFill>
        </p:spPr>
        <p:txBody>
          <a:bodyPr wrap="square" lIns="0" tIns="0" rIns="0" bIns="0" rtlCol="0"/>
          <a:lstStyle/>
          <a:p>
            <a:endParaRPr sz="2176"/>
          </a:p>
        </p:txBody>
      </p:sp>
      <p:sp>
        <p:nvSpPr>
          <p:cNvPr id="41" name="object 41"/>
          <p:cNvSpPr/>
          <p:nvPr/>
        </p:nvSpPr>
        <p:spPr>
          <a:xfrm>
            <a:off x="1690602"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 name="object 42"/>
          <p:cNvSpPr/>
          <p:nvPr/>
        </p:nvSpPr>
        <p:spPr>
          <a:xfrm>
            <a:off x="1624576"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3" name="object 43"/>
          <p:cNvSpPr/>
          <p:nvPr/>
        </p:nvSpPr>
        <p:spPr>
          <a:xfrm>
            <a:off x="1624576" y="267506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4" name="object 44"/>
          <p:cNvSpPr/>
          <p:nvPr/>
        </p:nvSpPr>
        <p:spPr>
          <a:xfrm>
            <a:off x="1624576"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 name="object 45"/>
          <p:cNvSpPr/>
          <p:nvPr/>
        </p:nvSpPr>
        <p:spPr>
          <a:xfrm>
            <a:off x="2287919"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2320164" y="2675061"/>
            <a:ext cx="663343" cy="442229"/>
          </a:xfrm>
          <a:prstGeom prst="rect">
            <a:avLst/>
          </a:prstGeom>
          <a:blipFill>
            <a:blip r:embed="rId9" cstate="print"/>
            <a:stretch>
              <a:fillRect/>
            </a:stretch>
          </a:blipFill>
        </p:spPr>
        <p:txBody>
          <a:bodyPr wrap="square" lIns="0" tIns="0" rIns="0" bIns="0" rtlCol="0"/>
          <a:lstStyle/>
          <a:p>
            <a:endParaRPr sz="2176"/>
          </a:p>
        </p:txBody>
      </p:sp>
      <p:sp>
        <p:nvSpPr>
          <p:cNvPr id="47" name="object 47"/>
          <p:cNvSpPr/>
          <p:nvPr/>
        </p:nvSpPr>
        <p:spPr>
          <a:xfrm>
            <a:off x="2386191" y="311728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8" name="object 48"/>
          <p:cNvSpPr/>
          <p:nvPr/>
        </p:nvSpPr>
        <p:spPr>
          <a:xfrm>
            <a:off x="2320165"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9" name="object 49"/>
          <p:cNvSpPr/>
          <p:nvPr/>
        </p:nvSpPr>
        <p:spPr>
          <a:xfrm>
            <a:off x="2320165"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0" name="object 50"/>
          <p:cNvSpPr/>
          <p:nvPr/>
        </p:nvSpPr>
        <p:spPr>
          <a:xfrm>
            <a:off x="2320165"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983508"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221116" y="3151073"/>
            <a:ext cx="661806" cy="442228"/>
          </a:xfrm>
          <a:prstGeom prst="rect">
            <a:avLst/>
          </a:prstGeom>
          <a:blipFill>
            <a:blip r:embed="rId10" cstate="print"/>
            <a:stretch>
              <a:fillRect/>
            </a:stretch>
          </a:blipFill>
        </p:spPr>
        <p:txBody>
          <a:bodyPr wrap="square" lIns="0" tIns="0" rIns="0" bIns="0" rtlCol="0"/>
          <a:lstStyle/>
          <a:p>
            <a:endParaRPr sz="2176"/>
          </a:p>
        </p:txBody>
      </p:sp>
      <p:sp>
        <p:nvSpPr>
          <p:cNvPr id="53" name="object 53"/>
          <p:cNvSpPr/>
          <p:nvPr/>
        </p:nvSpPr>
        <p:spPr>
          <a:xfrm>
            <a:off x="2871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221113"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55" name="object 55"/>
          <p:cNvSpPr/>
          <p:nvPr/>
        </p:nvSpPr>
        <p:spPr>
          <a:xfrm>
            <a:off x="22111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6" name="object 56"/>
          <p:cNvSpPr/>
          <p:nvPr/>
        </p:nvSpPr>
        <p:spPr>
          <a:xfrm>
            <a:off x="2211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8844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916703" y="3151073"/>
            <a:ext cx="663343" cy="442228"/>
          </a:xfrm>
          <a:prstGeom prst="rect">
            <a:avLst/>
          </a:prstGeom>
          <a:blipFill>
            <a:blip r:embed="rId11" cstate="print"/>
            <a:stretch>
              <a:fillRect/>
            </a:stretch>
          </a:blipFill>
        </p:spPr>
        <p:txBody>
          <a:bodyPr wrap="square" lIns="0" tIns="0" rIns="0" bIns="0" rtlCol="0"/>
          <a:lstStyle/>
          <a:p>
            <a:endParaRPr sz="2176"/>
          </a:p>
        </p:txBody>
      </p:sp>
      <p:sp>
        <p:nvSpPr>
          <p:cNvPr id="59" name="object 59"/>
          <p:cNvSpPr/>
          <p:nvPr/>
        </p:nvSpPr>
        <p:spPr>
          <a:xfrm>
            <a:off x="982729"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1580046" y="3221705"/>
            <a:ext cx="0" cy="301728"/>
          </a:xfrm>
          <a:custGeom>
            <a:avLst/>
            <a:gdLst/>
            <a:ahLst/>
            <a:cxnLst/>
            <a:rect l="l" t="t" r="r" b="b"/>
            <a:pathLst>
              <a:path h="249555">
                <a:moveTo>
                  <a:pt x="0" y="249554"/>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16703" y="3218634"/>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62" name="object 62"/>
          <p:cNvSpPr/>
          <p:nvPr/>
        </p:nvSpPr>
        <p:spPr>
          <a:xfrm>
            <a:off x="91670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91670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58004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1613828" y="3151073"/>
            <a:ext cx="661806" cy="442228"/>
          </a:xfrm>
          <a:prstGeom prst="rect">
            <a:avLst/>
          </a:prstGeom>
          <a:blipFill>
            <a:blip r:embed="rId12" cstate="print"/>
            <a:stretch>
              <a:fillRect/>
            </a:stretch>
          </a:blipFill>
        </p:spPr>
        <p:txBody>
          <a:bodyPr wrap="square" lIns="0" tIns="0" rIns="0" bIns="0" rtlCol="0"/>
          <a:lstStyle/>
          <a:p>
            <a:endParaRPr sz="2176"/>
          </a:p>
        </p:txBody>
      </p:sp>
      <p:sp>
        <p:nvSpPr>
          <p:cNvPr id="66" name="object 66"/>
          <p:cNvSpPr/>
          <p:nvPr/>
        </p:nvSpPr>
        <p:spPr>
          <a:xfrm>
            <a:off x="1679854" y="359329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1613826"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68" name="object 68"/>
          <p:cNvSpPr/>
          <p:nvPr/>
        </p:nvSpPr>
        <p:spPr>
          <a:xfrm>
            <a:off x="1613827"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1613826"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227717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2309418" y="3151073"/>
            <a:ext cx="663342" cy="442228"/>
          </a:xfrm>
          <a:prstGeom prst="rect">
            <a:avLst/>
          </a:prstGeom>
          <a:blipFill>
            <a:blip r:embed="rId13" cstate="print"/>
            <a:stretch>
              <a:fillRect/>
            </a:stretch>
          </a:blipFill>
        </p:spPr>
        <p:txBody>
          <a:bodyPr wrap="square" lIns="0" tIns="0" rIns="0" bIns="0" rtlCol="0"/>
          <a:lstStyle/>
          <a:p>
            <a:endParaRPr sz="2176"/>
          </a:p>
        </p:txBody>
      </p:sp>
      <p:sp>
        <p:nvSpPr>
          <p:cNvPr id="72" name="object 72"/>
          <p:cNvSpPr/>
          <p:nvPr/>
        </p:nvSpPr>
        <p:spPr>
          <a:xfrm>
            <a:off x="2375443"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2972760"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230941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75" name="object 75"/>
          <p:cNvSpPr/>
          <p:nvPr/>
        </p:nvSpPr>
        <p:spPr>
          <a:xfrm>
            <a:off x="230941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 name="object 76"/>
          <p:cNvSpPr/>
          <p:nvPr/>
        </p:nvSpPr>
        <p:spPr>
          <a:xfrm>
            <a:off x="2972760"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 name="object 77"/>
          <p:cNvSpPr/>
          <p:nvPr/>
        </p:nvSpPr>
        <p:spPr>
          <a:xfrm>
            <a:off x="916703" y="3630153"/>
            <a:ext cx="663343" cy="442229"/>
          </a:xfrm>
          <a:prstGeom prst="rect">
            <a:avLst/>
          </a:prstGeom>
          <a:blipFill>
            <a:blip r:embed="rId14" cstate="print"/>
            <a:stretch>
              <a:fillRect/>
            </a:stretch>
          </a:blipFill>
        </p:spPr>
        <p:txBody>
          <a:bodyPr wrap="square" lIns="0" tIns="0" rIns="0" bIns="0" rtlCol="0"/>
          <a:lstStyle/>
          <a:p>
            <a:endParaRPr sz="2176"/>
          </a:p>
        </p:txBody>
      </p:sp>
      <p:sp>
        <p:nvSpPr>
          <p:cNvPr id="78" name="object 78"/>
          <p:cNvSpPr/>
          <p:nvPr/>
        </p:nvSpPr>
        <p:spPr>
          <a:xfrm>
            <a:off x="982729"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1580046" y="3700787"/>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0" name="object 80"/>
          <p:cNvSpPr/>
          <p:nvPr/>
        </p:nvSpPr>
        <p:spPr>
          <a:xfrm>
            <a:off x="979661"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1" name="object 81"/>
          <p:cNvSpPr/>
          <p:nvPr/>
        </p:nvSpPr>
        <p:spPr>
          <a:xfrm>
            <a:off x="916703" y="36977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82" name="object 82"/>
          <p:cNvSpPr/>
          <p:nvPr/>
        </p:nvSpPr>
        <p:spPr>
          <a:xfrm>
            <a:off x="91670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 name="object 83"/>
          <p:cNvSpPr/>
          <p:nvPr/>
        </p:nvSpPr>
        <p:spPr>
          <a:xfrm>
            <a:off x="91670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158004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 name="object 85"/>
          <p:cNvSpPr/>
          <p:nvPr/>
        </p:nvSpPr>
        <p:spPr>
          <a:xfrm>
            <a:off x="221116" y="3630153"/>
            <a:ext cx="661806" cy="442229"/>
          </a:xfrm>
          <a:prstGeom prst="rect">
            <a:avLst/>
          </a:prstGeom>
          <a:blipFill>
            <a:blip r:embed="rId15" cstate="print"/>
            <a:stretch>
              <a:fillRect/>
            </a:stretch>
          </a:blipFill>
        </p:spPr>
        <p:txBody>
          <a:bodyPr wrap="square" lIns="0" tIns="0" rIns="0" bIns="0" rtlCol="0"/>
          <a:lstStyle/>
          <a:p>
            <a:endParaRPr sz="2176"/>
          </a:p>
        </p:txBody>
      </p:sp>
      <p:sp>
        <p:nvSpPr>
          <p:cNvPr id="86" name="object 86"/>
          <p:cNvSpPr/>
          <p:nvPr/>
        </p:nvSpPr>
        <p:spPr>
          <a:xfrm>
            <a:off x="2871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7" name="object 87"/>
          <p:cNvSpPr/>
          <p:nvPr/>
        </p:nvSpPr>
        <p:spPr>
          <a:xfrm>
            <a:off x="283305"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8" name="object 88"/>
          <p:cNvSpPr/>
          <p:nvPr/>
        </p:nvSpPr>
        <p:spPr>
          <a:xfrm>
            <a:off x="221113"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9" name="object 89"/>
          <p:cNvSpPr/>
          <p:nvPr/>
        </p:nvSpPr>
        <p:spPr>
          <a:xfrm>
            <a:off x="22111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2211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1" name="object 91"/>
          <p:cNvSpPr/>
          <p:nvPr/>
        </p:nvSpPr>
        <p:spPr>
          <a:xfrm>
            <a:off x="8844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2" name="object 92"/>
          <p:cNvSpPr/>
          <p:nvPr/>
        </p:nvSpPr>
        <p:spPr>
          <a:xfrm>
            <a:off x="1613828" y="3630153"/>
            <a:ext cx="661806" cy="442229"/>
          </a:xfrm>
          <a:prstGeom prst="rect">
            <a:avLst/>
          </a:prstGeom>
          <a:blipFill>
            <a:blip r:embed="rId16" cstate="print"/>
            <a:stretch>
              <a:fillRect/>
            </a:stretch>
          </a:blipFill>
        </p:spPr>
        <p:txBody>
          <a:bodyPr wrap="square" lIns="0" tIns="0" rIns="0" bIns="0" rtlCol="0"/>
          <a:lstStyle/>
          <a:p>
            <a:endParaRPr sz="2176"/>
          </a:p>
        </p:txBody>
      </p:sp>
      <p:sp>
        <p:nvSpPr>
          <p:cNvPr id="93" name="object 93"/>
          <p:cNvSpPr/>
          <p:nvPr/>
        </p:nvSpPr>
        <p:spPr>
          <a:xfrm>
            <a:off x="1679854" y="4072380"/>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1676786"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1613826"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96" name="object 96"/>
          <p:cNvSpPr/>
          <p:nvPr/>
        </p:nvSpPr>
        <p:spPr>
          <a:xfrm>
            <a:off x="1613827"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97" name="object 97"/>
          <p:cNvSpPr/>
          <p:nvPr/>
        </p:nvSpPr>
        <p:spPr>
          <a:xfrm>
            <a:off x="1613826"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227717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99"/>
          <p:cNvSpPr/>
          <p:nvPr/>
        </p:nvSpPr>
        <p:spPr>
          <a:xfrm>
            <a:off x="2309417" y="3630153"/>
            <a:ext cx="663343" cy="442229"/>
          </a:xfrm>
          <a:prstGeom prst="rect">
            <a:avLst/>
          </a:prstGeom>
          <a:blipFill>
            <a:blip r:embed="rId17" cstate="print"/>
            <a:stretch>
              <a:fillRect/>
            </a:stretch>
          </a:blipFill>
        </p:spPr>
        <p:txBody>
          <a:bodyPr wrap="square" lIns="0" tIns="0" rIns="0" bIns="0" rtlCol="0"/>
          <a:lstStyle/>
          <a:p>
            <a:endParaRPr sz="2176"/>
          </a:p>
        </p:txBody>
      </p:sp>
      <p:sp>
        <p:nvSpPr>
          <p:cNvPr id="100" name="object 100"/>
          <p:cNvSpPr/>
          <p:nvPr/>
        </p:nvSpPr>
        <p:spPr>
          <a:xfrm>
            <a:off x="2375443"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2972760"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102" name="object 102"/>
          <p:cNvSpPr/>
          <p:nvPr/>
        </p:nvSpPr>
        <p:spPr>
          <a:xfrm>
            <a:off x="2372375"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103" name="object 103"/>
          <p:cNvSpPr/>
          <p:nvPr/>
        </p:nvSpPr>
        <p:spPr>
          <a:xfrm>
            <a:off x="230941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104" name="object 104"/>
          <p:cNvSpPr/>
          <p:nvPr/>
        </p:nvSpPr>
        <p:spPr>
          <a:xfrm>
            <a:off x="230941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p:nvPr/>
        </p:nvSpPr>
        <p:spPr>
          <a:xfrm>
            <a:off x="2972760"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6" name="object 106"/>
          <p:cNvSpPr/>
          <p:nvPr/>
        </p:nvSpPr>
        <p:spPr>
          <a:xfrm>
            <a:off x="3020359" y="2176017"/>
            <a:ext cx="661808" cy="442229"/>
          </a:xfrm>
          <a:prstGeom prst="rect">
            <a:avLst/>
          </a:prstGeom>
          <a:blipFill>
            <a:blip r:embed="rId18" cstate="print"/>
            <a:stretch>
              <a:fillRect/>
            </a:stretch>
          </a:blipFill>
        </p:spPr>
        <p:txBody>
          <a:bodyPr wrap="square" lIns="0" tIns="0" rIns="0" bIns="0" rtlCol="0"/>
          <a:lstStyle/>
          <a:p>
            <a:endParaRPr sz="2176"/>
          </a:p>
        </p:txBody>
      </p:sp>
      <p:sp>
        <p:nvSpPr>
          <p:cNvPr id="107" name="object 107"/>
          <p:cNvSpPr/>
          <p:nvPr/>
        </p:nvSpPr>
        <p:spPr>
          <a:xfrm>
            <a:off x="3092529" y="2176017"/>
            <a:ext cx="515934" cy="0"/>
          </a:xfrm>
          <a:custGeom>
            <a:avLst/>
            <a:gdLst/>
            <a:ahLst/>
            <a:cxnLst/>
            <a:rect l="l" t="t" r="r" b="b"/>
            <a:pathLst>
              <a:path w="426719">
                <a:moveTo>
                  <a:pt x="426721" y="0"/>
                </a:moveTo>
                <a:lnTo>
                  <a:pt x="0" y="0"/>
                </a:lnTo>
              </a:path>
            </a:pathLst>
          </a:custGeom>
          <a:ln w="3175">
            <a:solidFill>
              <a:srgbClr val="3364A3"/>
            </a:solidFill>
          </a:ln>
        </p:spPr>
        <p:txBody>
          <a:bodyPr wrap="square" lIns="0" tIns="0" rIns="0" bIns="0" rtlCol="0"/>
          <a:lstStyle/>
          <a:p>
            <a:endParaRPr sz="2176"/>
          </a:p>
        </p:txBody>
      </p:sp>
      <p:sp>
        <p:nvSpPr>
          <p:cNvPr id="108" name="object 108"/>
          <p:cNvSpPr/>
          <p:nvPr/>
        </p:nvSpPr>
        <p:spPr>
          <a:xfrm>
            <a:off x="3020359" y="2235904"/>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3020360" y="2176017"/>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10" name="object 110"/>
          <p:cNvSpPr/>
          <p:nvPr/>
        </p:nvSpPr>
        <p:spPr>
          <a:xfrm>
            <a:off x="3020359"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111"/>
          <p:cNvSpPr/>
          <p:nvPr/>
        </p:nvSpPr>
        <p:spPr>
          <a:xfrm>
            <a:off x="36837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3715951" y="2176017"/>
            <a:ext cx="663342" cy="442229"/>
          </a:xfrm>
          <a:prstGeom prst="rect">
            <a:avLst/>
          </a:prstGeom>
          <a:blipFill>
            <a:blip r:embed="rId19" cstate="print"/>
            <a:stretch>
              <a:fillRect/>
            </a:stretch>
          </a:blipFill>
        </p:spPr>
        <p:txBody>
          <a:bodyPr wrap="square" lIns="0" tIns="0" rIns="0" bIns="0" rtlCol="0"/>
          <a:lstStyle/>
          <a:p>
            <a:endParaRPr sz="2176"/>
          </a:p>
        </p:txBody>
      </p:sp>
      <p:sp>
        <p:nvSpPr>
          <p:cNvPr id="113" name="object 113"/>
          <p:cNvSpPr/>
          <p:nvPr/>
        </p:nvSpPr>
        <p:spPr>
          <a:xfrm>
            <a:off x="4379293" y="2249722"/>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3789653"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3715950"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3715950"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17" name="object 117"/>
          <p:cNvSpPr/>
          <p:nvPr/>
        </p:nvSpPr>
        <p:spPr>
          <a:xfrm>
            <a:off x="371595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8" name="object 118"/>
          <p:cNvSpPr/>
          <p:nvPr/>
        </p:nvSpPr>
        <p:spPr>
          <a:xfrm>
            <a:off x="437929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9" name="object 119"/>
          <p:cNvSpPr/>
          <p:nvPr/>
        </p:nvSpPr>
        <p:spPr>
          <a:xfrm>
            <a:off x="4413073" y="2176017"/>
            <a:ext cx="661808" cy="442229"/>
          </a:xfrm>
          <a:prstGeom prst="rect">
            <a:avLst/>
          </a:prstGeom>
          <a:blipFill>
            <a:blip r:embed="rId20" cstate="print"/>
            <a:stretch>
              <a:fillRect/>
            </a:stretch>
          </a:blipFill>
        </p:spPr>
        <p:txBody>
          <a:bodyPr wrap="square" lIns="0" tIns="0" rIns="0" bIns="0" rtlCol="0"/>
          <a:lstStyle/>
          <a:p>
            <a:endParaRPr sz="2176"/>
          </a:p>
        </p:txBody>
      </p:sp>
      <p:sp>
        <p:nvSpPr>
          <p:cNvPr id="120" name="object 120"/>
          <p:cNvSpPr/>
          <p:nvPr/>
        </p:nvSpPr>
        <p:spPr>
          <a:xfrm>
            <a:off x="448524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4413073" y="2243581"/>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441307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441307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5076417"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5108664" y="2176017"/>
            <a:ext cx="663342" cy="442229"/>
          </a:xfrm>
          <a:prstGeom prst="rect">
            <a:avLst/>
          </a:prstGeom>
          <a:blipFill>
            <a:blip r:embed="rId21" cstate="print"/>
            <a:stretch>
              <a:fillRect/>
            </a:stretch>
          </a:blipFill>
        </p:spPr>
        <p:txBody>
          <a:bodyPr wrap="square" lIns="0" tIns="0" rIns="0" bIns="0" rtlCol="0"/>
          <a:lstStyle/>
          <a:p>
            <a:endParaRPr sz="2176"/>
          </a:p>
        </p:txBody>
      </p:sp>
      <p:sp>
        <p:nvSpPr>
          <p:cNvPr id="126" name="object 126"/>
          <p:cNvSpPr/>
          <p:nvPr/>
        </p:nvSpPr>
        <p:spPr>
          <a:xfrm>
            <a:off x="5772005"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518236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5108663"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129" name="object 129"/>
          <p:cNvSpPr/>
          <p:nvPr/>
        </p:nvSpPr>
        <p:spPr>
          <a:xfrm>
            <a:off x="510866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0" name="object 130"/>
          <p:cNvSpPr/>
          <p:nvPr/>
        </p:nvSpPr>
        <p:spPr>
          <a:xfrm>
            <a:off x="510866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5772005"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3715951" y="2655100"/>
            <a:ext cx="663342" cy="442229"/>
          </a:xfrm>
          <a:prstGeom prst="rect">
            <a:avLst/>
          </a:prstGeom>
          <a:blipFill>
            <a:blip r:embed="rId22" cstate="print"/>
            <a:stretch>
              <a:fillRect/>
            </a:stretch>
          </a:blipFill>
        </p:spPr>
        <p:txBody>
          <a:bodyPr wrap="square" lIns="0" tIns="0" rIns="0" bIns="0" rtlCol="0"/>
          <a:lstStyle/>
          <a:p>
            <a:endParaRPr sz="2176"/>
          </a:p>
        </p:txBody>
      </p:sp>
      <p:sp>
        <p:nvSpPr>
          <p:cNvPr id="133" name="object 133"/>
          <p:cNvSpPr/>
          <p:nvPr/>
        </p:nvSpPr>
        <p:spPr>
          <a:xfrm>
            <a:off x="378197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4379293" y="272880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35" name="object 135"/>
          <p:cNvSpPr/>
          <p:nvPr/>
        </p:nvSpPr>
        <p:spPr>
          <a:xfrm>
            <a:off x="3715950"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3715950"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7" name="object 137"/>
          <p:cNvSpPr/>
          <p:nvPr/>
        </p:nvSpPr>
        <p:spPr>
          <a:xfrm>
            <a:off x="371595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8" name="object 138"/>
          <p:cNvSpPr/>
          <p:nvPr/>
        </p:nvSpPr>
        <p:spPr>
          <a:xfrm>
            <a:off x="437929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3020359" y="2655100"/>
            <a:ext cx="661808" cy="442229"/>
          </a:xfrm>
          <a:prstGeom prst="rect">
            <a:avLst/>
          </a:prstGeom>
          <a:blipFill>
            <a:blip r:embed="rId23" cstate="print"/>
            <a:stretch>
              <a:fillRect/>
            </a:stretch>
          </a:blipFill>
        </p:spPr>
        <p:txBody>
          <a:bodyPr wrap="square" lIns="0" tIns="0" rIns="0" bIns="0" rtlCol="0"/>
          <a:lstStyle/>
          <a:p>
            <a:endParaRPr sz="2176"/>
          </a:p>
        </p:txBody>
      </p:sp>
      <p:sp>
        <p:nvSpPr>
          <p:cNvPr id="140" name="object 140"/>
          <p:cNvSpPr/>
          <p:nvPr/>
        </p:nvSpPr>
        <p:spPr>
          <a:xfrm>
            <a:off x="308638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1" name="object 141"/>
          <p:cNvSpPr/>
          <p:nvPr/>
        </p:nvSpPr>
        <p:spPr>
          <a:xfrm>
            <a:off x="3020359" y="2714985"/>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42" name="object 142"/>
          <p:cNvSpPr/>
          <p:nvPr/>
        </p:nvSpPr>
        <p:spPr>
          <a:xfrm>
            <a:off x="3020360" y="2655100"/>
            <a:ext cx="663343" cy="442229"/>
          </a:xfrm>
          <a:custGeom>
            <a:avLst/>
            <a:gdLst/>
            <a:ahLst/>
            <a:cxnLst/>
            <a:rect l="l" t="t" r="r" b="b"/>
            <a:pathLst>
              <a:path w="548639" h="365760">
                <a:moveTo>
                  <a:pt x="60960" y="0"/>
                </a:moveTo>
                <a:lnTo>
                  <a:pt x="38040" y="5238"/>
                </a:lnTo>
                <a:lnTo>
                  <a:pt x="18573" y="19050"/>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3020359"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36837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4413073" y="2655100"/>
            <a:ext cx="661808" cy="442229"/>
          </a:xfrm>
          <a:prstGeom prst="rect">
            <a:avLst/>
          </a:prstGeom>
          <a:blipFill>
            <a:blip r:embed="rId24" cstate="print"/>
            <a:stretch>
              <a:fillRect/>
            </a:stretch>
          </a:blipFill>
        </p:spPr>
        <p:txBody>
          <a:bodyPr wrap="square" lIns="0" tIns="0" rIns="0" bIns="0" rtlCol="0"/>
          <a:lstStyle/>
          <a:p>
            <a:endParaRPr sz="2176"/>
          </a:p>
        </p:txBody>
      </p:sp>
      <p:sp>
        <p:nvSpPr>
          <p:cNvPr id="146" name="object 146"/>
          <p:cNvSpPr/>
          <p:nvPr/>
        </p:nvSpPr>
        <p:spPr>
          <a:xfrm>
            <a:off x="447910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7" name="object 147"/>
          <p:cNvSpPr/>
          <p:nvPr/>
        </p:nvSpPr>
        <p:spPr>
          <a:xfrm>
            <a:off x="4413073" y="272266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441307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799"/>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441307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0" name="object 150"/>
          <p:cNvSpPr/>
          <p:nvPr/>
        </p:nvSpPr>
        <p:spPr>
          <a:xfrm>
            <a:off x="5076417"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1" name="object 151"/>
          <p:cNvSpPr/>
          <p:nvPr/>
        </p:nvSpPr>
        <p:spPr>
          <a:xfrm>
            <a:off x="5108664" y="2655100"/>
            <a:ext cx="663342" cy="442229"/>
          </a:xfrm>
          <a:prstGeom prst="rect">
            <a:avLst/>
          </a:prstGeom>
          <a:blipFill>
            <a:blip r:embed="rId25" cstate="print"/>
            <a:stretch>
              <a:fillRect/>
            </a:stretch>
          </a:blipFill>
        </p:spPr>
        <p:txBody>
          <a:bodyPr wrap="square" lIns="0" tIns="0" rIns="0" bIns="0" rtlCol="0"/>
          <a:lstStyle/>
          <a:p>
            <a:endParaRPr sz="2176"/>
          </a:p>
        </p:txBody>
      </p:sp>
      <p:sp>
        <p:nvSpPr>
          <p:cNvPr id="152" name="object 152"/>
          <p:cNvSpPr/>
          <p:nvPr/>
        </p:nvSpPr>
        <p:spPr>
          <a:xfrm>
            <a:off x="5174689"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5772005"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5108663"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155" name="object 155"/>
          <p:cNvSpPr/>
          <p:nvPr/>
        </p:nvSpPr>
        <p:spPr>
          <a:xfrm>
            <a:off x="510866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56" name="object 156"/>
          <p:cNvSpPr/>
          <p:nvPr/>
        </p:nvSpPr>
        <p:spPr>
          <a:xfrm>
            <a:off x="510866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p:nvPr/>
        </p:nvSpPr>
        <p:spPr>
          <a:xfrm>
            <a:off x="5772005"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8" name="object 158"/>
          <p:cNvSpPr/>
          <p:nvPr/>
        </p:nvSpPr>
        <p:spPr>
          <a:xfrm>
            <a:off x="3009614" y="3131110"/>
            <a:ext cx="661806" cy="442229"/>
          </a:xfrm>
          <a:prstGeom prst="rect">
            <a:avLst/>
          </a:prstGeom>
          <a:blipFill>
            <a:blip r:embed="rId26" cstate="print"/>
            <a:stretch>
              <a:fillRect/>
            </a:stretch>
          </a:blipFill>
        </p:spPr>
        <p:txBody>
          <a:bodyPr wrap="square" lIns="0" tIns="0" rIns="0" bIns="0" rtlCol="0"/>
          <a:lstStyle/>
          <a:p>
            <a:endParaRPr sz="2176"/>
          </a:p>
        </p:txBody>
      </p:sp>
      <p:sp>
        <p:nvSpPr>
          <p:cNvPr id="159" name="object 159"/>
          <p:cNvSpPr/>
          <p:nvPr/>
        </p:nvSpPr>
        <p:spPr>
          <a:xfrm>
            <a:off x="3074103"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0" name="object 160"/>
          <p:cNvSpPr/>
          <p:nvPr/>
        </p:nvSpPr>
        <p:spPr>
          <a:xfrm>
            <a:off x="3009612" y="319099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3009612" y="3131110"/>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62" name="object 162"/>
          <p:cNvSpPr/>
          <p:nvPr/>
        </p:nvSpPr>
        <p:spPr>
          <a:xfrm>
            <a:off x="30096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3" name="object 163"/>
          <p:cNvSpPr/>
          <p:nvPr/>
        </p:nvSpPr>
        <p:spPr>
          <a:xfrm>
            <a:off x="367295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4" name="object 164"/>
          <p:cNvSpPr/>
          <p:nvPr/>
        </p:nvSpPr>
        <p:spPr>
          <a:xfrm>
            <a:off x="3705203" y="3131110"/>
            <a:ext cx="663342" cy="442229"/>
          </a:xfrm>
          <a:prstGeom prst="rect">
            <a:avLst/>
          </a:prstGeom>
          <a:blipFill>
            <a:blip r:embed="rId27" cstate="print"/>
            <a:stretch>
              <a:fillRect/>
            </a:stretch>
          </a:blipFill>
        </p:spPr>
        <p:txBody>
          <a:bodyPr wrap="square" lIns="0" tIns="0" rIns="0" bIns="0" rtlCol="0"/>
          <a:lstStyle/>
          <a:p>
            <a:endParaRPr sz="2176"/>
          </a:p>
        </p:txBody>
      </p:sp>
      <p:sp>
        <p:nvSpPr>
          <p:cNvPr id="165" name="object 165"/>
          <p:cNvSpPr/>
          <p:nvPr/>
        </p:nvSpPr>
        <p:spPr>
          <a:xfrm>
            <a:off x="3771227"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3705201" y="3198671"/>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67" name="object 167"/>
          <p:cNvSpPr/>
          <p:nvPr/>
        </p:nvSpPr>
        <p:spPr>
          <a:xfrm>
            <a:off x="3705201" y="313111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3705201"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436854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p:nvPr/>
        </p:nvSpPr>
        <p:spPr>
          <a:xfrm>
            <a:off x="4402324" y="3131110"/>
            <a:ext cx="661808" cy="442229"/>
          </a:xfrm>
          <a:prstGeom prst="rect">
            <a:avLst/>
          </a:prstGeom>
          <a:blipFill>
            <a:blip r:embed="rId28" cstate="print"/>
            <a:stretch>
              <a:fillRect/>
            </a:stretch>
          </a:blipFill>
        </p:spPr>
        <p:txBody>
          <a:bodyPr wrap="square" lIns="0" tIns="0" rIns="0" bIns="0" rtlCol="0"/>
          <a:lstStyle/>
          <a:p>
            <a:endParaRPr sz="2176"/>
          </a:p>
        </p:txBody>
      </p:sp>
      <p:sp>
        <p:nvSpPr>
          <p:cNvPr id="171" name="object 171"/>
          <p:cNvSpPr/>
          <p:nvPr/>
        </p:nvSpPr>
        <p:spPr>
          <a:xfrm>
            <a:off x="446835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2" name="object 172"/>
          <p:cNvSpPr/>
          <p:nvPr/>
        </p:nvSpPr>
        <p:spPr>
          <a:xfrm>
            <a:off x="4402325" y="3190994"/>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73" name="object 173"/>
          <p:cNvSpPr/>
          <p:nvPr/>
        </p:nvSpPr>
        <p:spPr>
          <a:xfrm>
            <a:off x="4402325" y="3131110"/>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74" name="object 174"/>
          <p:cNvSpPr/>
          <p:nvPr/>
        </p:nvSpPr>
        <p:spPr>
          <a:xfrm>
            <a:off x="440232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p:nvPr/>
        </p:nvSpPr>
        <p:spPr>
          <a:xfrm>
            <a:off x="506566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6" name="object 176"/>
          <p:cNvSpPr/>
          <p:nvPr/>
        </p:nvSpPr>
        <p:spPr>
          <a:xfrm>
            <a:off x="5097916" y="3131110"/>
            <a:ext cx="663342" cy="442229"/>
          </a:xfrm>
          <a:prstGeom prst="rect">
            <a:avLst/>
          </a:prstGeom>
          <a:blipFill>
            <a:blip r:embed="rId29" cstate="print"/>
            <a:stretch>
              <a:fillRect/>
            </a:stretch>
          </a:blipFill>
        </p:spPr>
        <p:txBody>
          <a:bodyPr wrap="square" lIns="0" tIns="0" rIns="0" bIns="0" rtlCol="0"/>
          <a:lstStyle/>
          <a:p>
            <a:endParaRPr sz="2176"/>
          </a:p>
        </p:txBody>
      </p:sp>
      <p:sp>
        <p:nvSpPr>
          <p:cNvPr id="177" name="object 177"/>
          <p:cNvSpPr/>
          <p:nvPr/>
        </p:nvSpPr>
        <p:spPr>
          <a:xfrm>
            <a:off x="5163940"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5761257" y="320481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5097914"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80" name="object 180"/>
          <p:cNvSpPr/>
          <p:nvPr/>
        </p:nvSpPr>
        <p:spPr>
          <a:xfrm>
            <a:off x="5097914" y="313111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81" name="object 181"/>
          <p:cNvSpPr/>
          <p:nvPr/>
        </p:nvSpPr>
        <p:spPr>
          <a:xfrm>
            <a:off x="5097914"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2" name="object 182"/>
          <p:cNvSpPr/>
          <p:nvPr/>
        </p:nvSpPr>
        <p:spPr>
          <a:xfrm>
            <a:off x="576125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3" name="object 183"/>
          <p:cNvSpPr/>
          <p:nvPr/>
        </p:nvSpPr>
        <p:spPr>
          <a:xfrm>
            <a:off x="3705203" y="3610191"/>
            <a:ext cx="663342" cy="442228"/>
          </a:xfrm>
          <a:prstGeom prst="rect">
            <a:avLst/>
          </a:prstGeom>
          <a:blipFill>
            <a:blip r:embed="rId30" cstate="print"/>
            <a:stretch>
              <a:fillRect/>
            </a:stretch>
          </a:blipFill>
        </p:spPr>
        <p:txBody>
          <a:bodyPr wrap="square" lIns="0" tIns="0" rIns="0" bIns="0" rtlCol="0"/>
          <a:lstStyle/>
          <a:p>
            <a:endParaRPr sz="2176"/>
          </a:p>
        </p:txBody>
      </p:sp>
      <p:sp>
        <p:nvSpPr>
          <p:cNvPr id="184" name="object 184"/>
          <p:cNvSpPr/>
          <p:nvPr/>
        </p:nvSpPr>
        <p:spPr>
          <a:xfrm>
            <a:off x="3771227"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85" name="object 185"/>
          <p:cNvSpPr/>
          <p:nvPr/>
        </p:nvSpPr>
        <p:spPr>
          <a:xfrm>
            <a:off x="3705201" y="367775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86" name="object 186"/>
          <p:cNvSpPr/>
          <p:nvPr/>
        </p:nvSpPr>
        <p:spPr>
          <a:xfrm>
            <a:off x="3705201" y="3610191"/>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87" name="object 187"/>
          <p:cNvSpPr/>
          <p:nvPr/>
        </p:nvSpPr>
        <p:spPr>
          <a:xfrm>
            <a:off x="3705201"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8" name="object 188"/>
          <p:cNvSpPr/>
          <p:nvPr/>
        </p:nvSpPr>
        <p:spPr>
          <a:xfrm>
            <a:off x="436854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9" name="object 189"/>
          <p:cNvSpPr/>
          <p:nvPr/>
        </p:nvSpPr>
        <p:spPr>
          <a:xfrm>
            <a:off x="3009614" y="3610191"/>
            <a:ext cx="661806" cy="442228"/>
          </a:xfrm>
          <a:prstGeom prst="rect">
            <a:avLst/>
          </a:prstGeom>
          <a:blipFill>
            <a:blip r:embed="rId31" cstate="print"/>
            <a:stretch>
              <a:fillRect/>
            </a:stretch>
          </a:blipFill>
        </p:spPr>
        <p:txBody>
          <a:bodyPr wrap="square" lIns="0" tIns="0" rIns="0" bIns="0" rtlCol="0"/>
          <a:lstStyle/>
          <a:p>
            <a:endParaRPr sz="2176"/>
          </a:p>
        </p:txBody>
      </p:sp>
      <p:sp>
        <p:nvSpPr>
          <p:cNvPr id="190" name="object 190"/>
          <p:cNvSpPr/>
          <p:nvPr/>
        </p:nvSpPr>
        <p:spPr>
          <a:xfrm>
            <a:off x="3074103"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1" name="object 191"/>
          <p:cNvSpPr/>
          <p:nvPr/>
        </p:nvSpPr>
        <p:spPr>
          <a:xfrm>
            <a:off x="3009612"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92" name="object 192"/>
          <p:cNvSpPr/>
          <p:nvPr/>
        </p:nvSpPr>
        <p:spPr>
          <a:xfrm>
            <a:off x="3009612" y="3610191"/>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93" name="object 193"/>
          <p:cNvSpPr/>
          <p:nvPr/>
        </p:nvSpPr>
        <p:spPr>
          <a:xfrm>
            <a:off x="30096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4" name="object 194"/>
          <p:cNvSpPr/>
          <p:nvPr/>
        </p:nvSpPr>
        <p:spPr>
          <a:xfrm>
            <a:off x="367295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5" name="object 195"/>
          <p:cNvSpPr/>
          <p:nvPr/>
        </p:nvSpPr>
        <p:spPr>
          <a:xfrm>
            <a:off x="4402324" y="3610190"/>
            <a:ext cx="661808" cy="442229"/>
          </a:xfrm>
          <a:prstGeom prst="rect">
            <a:avLst/>
          </a:prstGeom>
          <a:blipFill>
            <a:blip r:embed="rId32" cstate="print"/>
            <a:stretch>
              <a:fillRect/>
            </a:stretch>
          </a:blipFill>
        </p:spPr>
        <p:txBody>
          <a:bodyPr wrap="square" lIns="0" tIns="0" rIns="0" bIns="0" rtlCol="0"/>
          <a:lstStyle/>
          <a:p>
            <a:endParaRPr sz="2176"/>
          </a:p>
        </p:txBody>
      </p:sp>
      <p:sp>
        <p:nvSpPr>
          <p:cNvPr id="196" name="object 196"/>
          <p:cNvSpPr/>
          <p:nvPr/>
        </p:nvSpPr>
        <p:spPr>
          <a:xfrm>
            <a:off x="446835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7" name="object 197"/>
          <p:cNvSpPr/>
          <p:nvPr/>
        </p:nvSpPr>
        <p:spPr>
          <a:xfrm>
            <a:off x="4402325" y="367007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98" name="object 198"/>
          <p:cNvSpPr/>
          <p:nvPr/>
        </p:nvSpPr>
        <p:spPr>
          <a:xfrm>
            <a:off x="4402325" y="3610191"/>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99" name="object 199"/>
          <p:cNvSpPr/>
          <p:nvPr/>
        </p:nvSpPr>
        <p:spPr>
          <a:xfrm>
            <a:off x="440232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0" name="object 200"/>
          <p:cNvSpPr/>
          <p:nvPr/>
        </p:nvSpPr>
        <p:spPr>
          <a:xfrm>
            <a:off x="506566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1" name="object 201"/>
          <p:cNvSpPr/>
          <p:nvPr/>
        </p:nvSpPr>
        <p:spPr>
          <a:xfrm>
            <a:off x="5097916" y="3610191"/>
            <a:ext cx="663342" cy="442228"/>
          </a:xfrm>
          <a:prstGeom prst="rect">
            <a:avLst/>
          </a:prstGeom>
          <a:blipFill>
            <a:blip r:embed="rId33" cstate="print"/>
            <a:stretch>
              <a:fillRect/>
            </a:stretch>
          </a:blipFill>
        </p:spPr>
        <p:txBody>
          <a:bodyPr wrap="square" lIns="0" tIns="0" rIns="0" bIns="0" rtlCol="0"/>
          <a:lstStyle/>
          <a:p>
            <a:endParaRPr sz="2176"/>
          </a:p>
        </p:txBody>
      </p:sp>
      <p:sp>
        <p:nvSpPr>
          <p:cNvPr id="202" name="object 202"/>
          <p:cNvSpPr/>
          <p:nvPr/>
        </p:nvSpPr>
        <p:spPr>
          <a:xfrm>
            <a:off x="5761257" y="368389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203" name="object 203"/>
          <p:cNvSpPr/>
          <p:nvPr/>
        </p:nvSpPr>
        <p:spPr>
          <a:xfrm>
            <a:off x="5163940"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204" name="object 204"/>
          <p:cNvSpPr/>
          <p:nvPr/>
        </p:nvSpPr>
        <p:spPr>
          <a:xfrm>
            <a:off x="5097914"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205" name="object 205"/>
          <p:cNvSpPr/>
          <p:nvPr/>
        </p:nvSpPr>
        <p:spPr>
          <a:xfrm>
            <a:off x="5097914" y="3610191"/>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6" name="object 206"/>
          <p:cNvSpPr/>
          <p:nvPr/>
        </p:nvSpPr>
        <p:spPr>
          <a:xfrm>
            <a:off x="5097914"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7" name="object 207"/>
          <p:cNvSpPr/>
          <p:nvPr/>
        </p:nvSpPr>
        <p:spPr>
          <a:xfrm>
            <a:off x="576125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8" name="object 208"/>
          <p:cNvSpPr/>
          <p:nvPr/>
        </p:nvSpPr>
        <p:spPr>
          <a:xfrm>
            <a:off x="5825748" y="2195979"/>
            <a:ext cx="663343" cy="442229"/>
          </a:xfrm>
          <a:prstGeom prst="rect">
            <a:avLst/>
          </a:prstGeom>
          <a:blipFill>
            <a:blip r:embed="rId34" cstate="print"/>
            <a:stretch>
              <a:fillRect/>
            </a:stretch>
          </a:blipFill>
        </p:spPr>
        <p:txBody>
          <a:bodyPr wrap="square" lIns="0" tIns="0" rIns="0" bIns="0" rtlCol="0"/>
          <a:lstStyle/>
          <a:p>
            <a:endParaRPr sz="2176"/>
          </a:p>
        </p:txBody>
      </p:sp>
      <p:sp>
        <p:nvSpPr>
          <p:cNvPr id="209" name="object 209"/>
          <p:cNvSpPr/>
          <p:nvPr/>
        </p:nvSpPr>
        <p:spPr>
          <a:xfrm>
            <a:off x="5891776"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0" name="object 210"/>
          <p:cNvSpPr/>
          <p:nvPr/>
        </p:nvSpPr>
        <p:spPr>
          <a:xfrm>
            <a:off x="6489092"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1" name="object 211"/>
          <p:cNvSpPr/>
          <p:nvPr/>
        </p:nvSpPr>
        <p:spPr>
          <a:xfrm>
            <a:off x="5899454"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2" name="object 212"/>
          <p:cNvSpPr/>
          <p:nvPr/>
        </p:nvSpPr>
        <p:spPr>
          <a:xfrm>
            <a:off x="5825748"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13" name="object 213"/>
          <p:cNvSpPr/>
          <p:nvPr/>
        </p:nvSpPr>
        <p:spPr>
          <a:xfrm>
            <a:off x="582574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4" name="object 214"/>
          <p:cNvSpPr/>
          <p:nvPr/>
        </p:nvSpPr>
        <p:spPr>
          <a:xfrm>
            <a:off x="6489092"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5" name="object 215"/>
          <p:cNvSpPr/>
          <p:nvPr/>
        </p:nvSpPr>
        <p:spPr>
          <a:xfrm>
            <a:off x="6522875" y="2195979"/>
            <a:ext cx="663342" cy="442229"/>
          </a:xfrm>
          <a:prstGeom prst="rect">
            <a:avLst/>
          </a:prstGeom>
          <a:blipFill>
            <a:blip r:embed="rId35" cstate="print"/>
            <a:stretch>
              <a:fillRect/>
            </a:stretch>
          </a:blipFill>
        </p:spPr>
        <p:txBody>
          <a:bodyPr wrap="square" lIns="0" tIns="0" rIns="0" bIns="0" rtlCol="0"/>
          <a:lstStyle/>
          <a:p>
            <a:endParaRPr sz="2176"/>
          </a:p>
        </p:txBody>
      </p:sp>
      <p:sp>
        <p:nvSpPr>
          <p:cNvPr id="216" name="object 216"/>
          <p:cNvSpPr/>
          <p:nvPr/>
        </p:nvSpPr>
        <p:spPr>
          <a:xfrm>
            <a:off x="6588901"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7" name="object 217"/>
          <p:cNvSpPr/>
          <p:nvPr/>
        </p:nvSpPr>
        <p:spPr>
          <a:xfrm>
            <a:off x="7186217"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8" name="object 218"/>
          <p:cNvSpPr/>
          <p:nvPr/>
        </p:nvSpPr>
        <p:spPr>
          <a:xfrm>
            <a:off x="6595043"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9" name="object 219"/>
          <p:cNvSpPr/>
          <p:nvPr/>
        </p:nvSpPr>
        <p:spPr>
          <a:xfrm>
            <a:off x="6522872"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20" name="object 220"/>
          <p:cNvSpPr/>
          <p:nvPr/>
        </p:nvSpPr>
        <p:spPr>
          <a:xfrm>
            <a:off x="652287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1" name="object 221"/>
          <p:cNvSpPr/>
          <p:nvPr/>
        </p:nvSpPr>
        <p:spPr>
          <a:xfrm>
            <a:off x="7186217"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2" name="object 222"/>
          <p:cNvSpPr/>
          <p:nvPr/>
        </p:nvSpPr>
        <p:spPr>
          <a:xfrm>
            <a:off x="7219997" y="2195979"/>
            <a:ext cx="661808" cy="442229"/>
          </a:xfrm>
          <a:prstGeom prst="rect">
            <a:avLst/>
          </a:prstGeom>
          <a:blipFill>
            <a:blip r:embed="rId36" cstate="print"/>
            <a:stretch>
              <a:fillRect/>
            </a:stretch>
          </a:blipFill>
        </p:spPr>
        <p:txBody>
          <a:bodyPr wrap="square" lIns="0" tIns="0" rIns="0" bIns="0" rtlCol="0"/>
          <a:lstStyle/>
          <a:p>
            <a:endParaRPr sz="2176"/>
          </a:p>
        </p:txBody>
      </p:sp>
      <p:sp>
        <p:nvSpPr>
          <p:cNvPr id="223" name="object 223"/>
          <p:cNvSpPr/>
          <p:nvPr/>
        </p:nvSpPr>
        <p:spPr>
          <a:xfrm>
            <a:off x="7284488" y="263820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24" name="object 224"/>
          <p:cNvSpPr/>
          <p:nvPr/>
        </p:nvSpPr>
        <p:spPr>
          <a:xfrm>
            <a:off x="7219998" y="225586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25" name="object 225"/>
          <p:cNvSpPr/>
          <p:nvPr/>
        </p:nvSpPr>
        <p:spPr>
          <a:xfrm>
            <a:off x="7293703"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26" name="object 226"/>
          <p:cNvSpPr/>
          <p:nvPr/>
        </p:nvSpPr>
        <p:spPr>
          <a:xfrm>
            <a:off x="7219998" y="2195979"/>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27" name="object 227"/>
          <p:cNvSpPr/>
          <p:nvPr/>
        </p:nvSpPr>
        <p:spPr>
          <a:xfrm>
            <a:off x="721999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8" name="object 228"/>
          <p:cNvSpPr/>
          <p:nvPr/>
        </p:nvSpPr>
        <p:spPr>
          <a:xfrm>
            <a:off x="7883341"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9" name="object 229"/>
          <p:cNvSpPr/>
          <p:nvPr/>
        </p:nvSpPr>
        <p:spPr>
          <a:xfrm>
            <a:off x="7915587" y="2195979"/>
            <a:ext cx="663343" cy="442229"/>
          </a:xfrm>
          <a:prstGeom prst="rect">
            <a:avLst/>
          </a:prstGeom>
          <a:blipFill>
            <a:blip r:embed="rId37" cstate="print"/>
            <a:stretch>
              <a:fillRect/>
            </a:stretch>
          </a:blipFill>
        </p:spPr>
        <p:txBody>
          <a:bodyPr wrap="square" lIns="0" tIns="0" rIns="0" bIns="0" rtlCol="0"/>
          <a:lstStyle/>
          <a:p>
            <a:endParaRPr sz="2176"/>
          </a:p>
        </p:txBody>
      </p:sp>
      <p:sp>
        <p:nvSpPr>
          <p:cNvPr id="230" name="object 230"/>
          <p:cNvSpPr/>
          <p:nvPr/>
        </p:nvSpPr>
        <p:spPr>
          <a:xfrm>
            <a:off x="7981613"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1" name="object 231"/>
          <p:cNvSpPr/>
          <p:nvPr/>
        </p:nvSpPr>
        <p:spPr>
          <a:xfrm>
            <a:off x="8578930" y="226968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32" name="object 232"/>
          <p:cNvSpPr/>
          <p:nvPr/>
        </p:nvSpPr>
        <p:spPr>
          <a:xfrm>
            <a:off x="7915587" y="226200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233" name="object 233"/>
          <p:cNvSpPr/>
          <p:nvPr/>
        </p:nvSpPr>
        <p:spPr>
          <a:xfrm>
            <a:off x="7987756" y="2195979"/>
            <a:ext cx="515934" cy="0"/>
          </a:xfrm>
          <a:custGeom>
            <a:avLst/>
            <a:gdLst/>
            <a:ahLst/>
            <a:cxnLst/>
            <a:rect l="l" t="t" r="r" b="b"/>
            <a:pathLst>
              <a:path w="426720">
                <a:moveTo>
                  <a:pt x="426719" y="0"/>
                </a:moveTo>
                <a:lnTo>
                  <a:pt x="0" y="0"/>
                </a:lnTo>
              </a:path>
            </a:pathLst>
          </a:custGeom>
          <a:ln w="3175">
            <a:solidFill>
              <a:srgbClr val="3364A3"/>
            </a:solidFill>
          </a:ln>
        </p:spPr>
        <p:txBody>
          <a:bodyPr wrap="square" lIns="0" tIns="0" rIns="0" bIns="0" rtlCol="0"/>
          <a:lstStyle/>
          <a:p>
            <a:endParaRPr sz="2176"/>
          </a:p>
        </p:txBody>
      </p:sp>
      <p:sp>
        <p:nvSpPr>
          <p:cNvPr id="234" name="object 234"/>
          <p:cNvSpPr/>
          <p:nvPr/>
        </p:nvSpPr>
        <p:spPr>
          <a:xfrm>
            <a:off x="7915587"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35" name="object 235"/>
          <p:cNvSpPr/>
          <p:nvPr/>
        </p:nvSpPr>
        <p:spPr>
          <a:xfrm>
            <a:off x="7915587"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6" name="object 236"/>
          <p:cNvSpPr/>
          <p:nvPr/>
        </p:nvSpPr>
        <p:spPr>
          <a:xfrm>
            <a:off x="8578930"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7" name="object 237"/>
          <p:cNvSpPr/>
          <p:nvPr/>
        </p:nvSpPr>
        <p:spPr>
          <a:xfrm>
            <a:off x="6522875" y="2675061"/>
            <a:ext cx="663342" cy="442229"/>
          </a:xfrm>
          <a:prstGeom prst="rect">
            <a:avLst/>
          </a:prstGeom>
          <a:blipFill>
            <a:blip r:embed="rId38" cstate="print"/>
            <a:stretch>
              <a:fillRect/>
            </a:stretch>
          </a:blipFill>
        </p:spPr>
        <p:txBody>
          <a:bodyPr wrap="square" lIns="0" tIns="0" rIns="0" bIns="0" rtlCol="0"/>
          <a:lstStyle/>
          <a:p>
            <a:endParaRPr sz="2176"/>
          </a:p>
        </p:txBody>
      </p:sp>
      <p:sp>
        <p:nvSpPr>
          <p:cNvPr id="238" name="object 238"/>
          <p:cNvSpPr/>
          <p:nvPr/>
        </p:nvSpPr>
        <p:spPr>
          <a:xfrm>
            <a:off x="6588901"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9" name="object 239"/>
          <p:cNvSpPr/>
          <p:nvPr/>
        </p:nvSpPr>
        <p:spPr>
          <a:xfrm>
            <a:off x="7186217"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0" name="object 240"/>
          <p:cNvSpPr/>
          <p:nvPr/>
        </p:nvSpPr>
        <p:spPr>
          <a:xfrm>
            <a:off x="6522872"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41" name="object 241"/>
          <p:cNvSpPr/>
          <p:nvPr/>
        </p:nvSpPr>
        <p:spPr>
          <a:xfrm>
            <a:off x="652287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2" name="object 242"/>
          <p:cNvSpPr/>
          <p:nvPr/>
        </p:nvSpPr>
        <p:spPr>
          <a:xfrm>
            <a:off x="7186217"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3" name="object 243"/>
          <p:cNvSpPr/>
          <p:nvPr/>
        </p:nvSpPr>
        <p:spPr>
          <a:xfrm>
            <a:off x="5825748" y="2675061"/>
            <a:ext cx="663343" cy="442229"/>
          </a:xfrm>
          <a:prstGeom prst="rect">
            <a:avLst/>
          </a:prstGeom>
          <a:blipFill>
            <a:blip r:embed="rId39" cstate="print"/>
            <a:stretch>
              <a:fillRect/>
            </a:stretch>
          </a:blipFill>
        </p:spPr>
        <p:txBody>
          <a:bodyPr wrap="square" lIns="0" tIns="0" rIns="0" bIns="0" rtlCol="0"/>
          <a:lstStyle/>
          <a:p>
            <a:endParaRPr sz="2176"/>
          </a:p>
        </p:txBody>
      </p:sp>
      <p:sp>
        <p:nvSpPr>
          <p:cNvPr id="244" name="object 244"/>
          <p:cNvSpPr/>
          <p:nvPr/>
        </p:nvSpPr>
        <p:spPr>
          <a:xfrm>
            <a:off x="5891775"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45" name="object 245"/>
          <p:cNvSpPr/>
          <p:nvPr/>
        </p:nvSpPr>
        <p:spPr>
          <a:xfrm>
            <a:off x="6489092"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6" name="object 246"/>
          <p:cNvSpPr/>
          <p:nvPr/>
        </p:nvSpPr>
        <p:spPr>
          <a:xfrm>
            <a:off x="5825748"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47" name="object 247"/>
          <p:cNvSpPr/>
          <p:nvPr/>
        </p:nvSpPr>
        <p:spPr>
          <a:xfrm>
            <a:off x="582574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8" name="object 248"/>
          <p:cNvSpPr/>
          <p:nvPr/>
        </p:nvSpPr>
        <p:spPr>
          <a:xfrm>
            <a:off x="6489092"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9" name="object 249"/>
          <p:cNvSpPr/>
          <p:nvPr/>
        </p:nvSpPr>
        <p:spPr>
          <a:xfrm>
            <a:off x="7219997" y="2675061"/>
            <a:ext cx="661808" cy="442229"/>
          </a:xfrm>
          <a:prstGeom prst="rect">
            <a:avLst/>
          </a:prstGeom>
          <a:blipFill>
            <a:blip r:embed="rId40" cstate="print"/>
            <a:stretch>
              <a:fillRect/>
            </a:stretch>
          </a:blipFill>
        </p:spPr>
        <p:txBody>
          <a:bodyPr wrap="square" lIns="0" tIns="0" rIns="0" bIns="0" rtlCol="0"/>
          <a:lstStyle/>
          <a:p>
            <a:endParaRPr sz="2176"/>
          </a:p>
        </p:txBody>
      </p:sp>
      <p:sp>
        <p:nvSpPr>
          <p:cNvPr id="250" name="object 250"/>
          <p:cNvSpPr/>
          <p:nvPr/>
        </p:nvSpPr>
        <p:spPr>
          <a:xfrm>
            <a:off x="7284488"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51" name="object 251"/>
          <p:cNvSpPr/>
          <p:nvPr/>
        </p:nvSpPr>
        <p:spPr>
          <a:xfrm>
            <a:off x="7219998" y="2734946"/>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52" name="object 252"/>
          <p:cNvSpPr/>
          <p:nvPr/>
        </p:nvSpPr>
        <p:spPr>
          <a:xfrm>
            <a:off x="7219998" y="2675060"/>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53" name="object 253"/>
          <p:cNvSpPr/>
          <p:nvPr/>
        </p:nvSpPr>
        <p:spPr>
          <a:xfrm>
            <a:off x="721999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4" name="object 254"/>
          <p:cNvSpPr/>
          <p:nvPr/>
        </p:nvSpPr>
        <p:spPr>
          <a:xfrm>
            <a:off x="7883341"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5" name="object 255"/>
          <p:cNvSpPr/>
          <p:nvPr/>
        </p:nvSpPr>
        <p:spPr>
          <a:xfrm>
            <a:off x="7915587" y="2675061"/>
            <a:ext cx="663343" cy="442229"/>
          </a:xfrm>
          <a:prstGeom prst="rect">
            <a:avLst/>
          </a:prstGeom>
          <a:blipFill>
            <a:blip r:embed="rId41" cstate="print"/>
            <a:stretch>
              <a:fillRect/>
            </a:stretch>
          </a:blipFill>
        </p:spPr>
        <p:txBody>
          <a:bodyPr wrap="square" lIns="0" tIns="0" rIns="0" bIns="0" rtlCol="0"/>
          <a:lstStyle/>
          <a:p>
            <a:endParaRPr sz="2176"/>
          </a:p>
        </p:txBody>
      </p:sp>
      <p:sp>
        <p:nvSpPr>
          <p:cNvPr id="256" name="object 256"/>
          <p:cNvSpPr/>
          <p:nvPr/>
        </p:nvSpPr>
        <p:spPr>
          <a:xfrm>
            <a:off x="7981613"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57" name="object 257"/>
          <p:cNvSpPr/>
          <p:nvPr/>
        </p:nvSpPr>
        <p:spPr>
          <a:xfrm>
            <a:off x="8578930" y="274876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58" name="object 258"/>
          <p:cNvSpPr/>
          <p:nvPr/>
        </p:nvSpPr>
        <p:spPr>
          <a:xfrm>
            <a:off x="7915587" y="274262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259" name="object 259"/>
          <p:cNvSpPr/>
          <p:nvPr/>
        </p:nvSpPr>
        <p:spPr>
          <a:xfrm>
            <a:off x="7915587"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60" name="object 260"/>
          <p:cNvSpPr/>
          <p:nvPr/>
        </p:nvSpPr>
        <p:spPr>
          <a:xfrm>
            <a:off x="7915587"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1" name="object 261"/>
          <p:cNvSpPr/>
          <p:nvPr/>
        </p:nvSpPr>
        <p:spPr>
          <a:xfrm>
            <a:off x="8578930"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2" name="object 262"/>
          <p:cNvSpPr/>
          <p:nvPr/>
        </p:nvSpPr>
        <p:spPr>
          <a:xfrm>
            <a:off x="5815001" y="3151073"/>
            <a:ext cx="663342" cy="442228"/>
          </a:xfrm>
          <a:prstGeom prst="rect">
            <a:avLst/>
          </a:prstGeom>
          <a:blipFill>
            <a:blip r:embed="rId42" cstate="print"/>
            <a:stretch>
              <a:fillRect/>
            </a:stretch>
          </a:blipFill>
        </p:spPr>
        <p:txBody>
          <a:bodyPr wrap="square" lIns="0" tIns="0" rIns="0" bIns="0" rtlCol="0"/>
          <a:lstStyle/>
          <a:p>
            <a:endParaRPr sz="2176"/>
          </a:p>
        </p:txBody>
      </p:sp>
      <p:sp>
        <p:nvSpPr>
          <p:cNvPr id="263" name="object 263"/>
          <p:cNvSpPr/>
          <p:nvPr/>
        </p:nvSpPr>
        <p:spPr>
          <a:xfrm>
            <a:off x="5881027"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64" name="object 264"/>
          <p:cNvSpPr/>
          <p:nvPr/>
        </p:nvSpPr>
        <p:spPr>
          <a:xfrm>
            <a:off x="6478342" y="3214797"/>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65" name="object 265"/>
          <p:cNvSpPr/>
          <p:nvPr/>
        </p:nvSpPr>
        <p:spPr>
          <a:xfrm>
            <a:off x="5815001" y="3218633"/>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266" name="object 266"/>
          <p:cNvSpPr/>
          <p:nvPr/>
        </p:nvSpPr>
        <p:spPr>
          <a:xfrm>
            <a:off x="5815001"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7" name="object 267"/>
          <p:cNvSpPr/>
          <p:nvPr/>
        </p:nvSpPr>
        <p:spPr>
          <a:xfrm>
            <a:off x="5815001"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8" name="object 268"/>
          <p:cNvSpPr/>
          <p:nvPr/>
        </p:nvSpPr>
        <p:spPr>
          <a:xfrm>
            <a:off x="6478342"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9" name="object 269"/>
          <p:cNvSpPr/>
          <p:nvPr/>
        </p:nvSpPr>
        <p:spPr>
          <a:xfrm>
            <a:off x="6512127" y="3151073"/>
            <a:ext cx="661806" cy="442228"/>
          </a:xfrm>
          <a:prstGeom prst="rect">
            <a:avLst/>
          </a:prstGeom>
          <a:blipFill>
            <a:blip r:embed="rId43" cstate="print"/>
            <a:stretch>
              <a:fillRect/>
            </a:stretch>
          </a:blipFill>
        </p:spPr>
        <p:txBody>
          <a:bodyPr wrap="square" lIns="0" tIns="0" rIns="0" bIns="0" rtlCol="0"/>
          <a:lstStyle/>
          <a:p>
            <a:endParaRPr sz="2176"/>
          </a:p>
        </p:txBody>
      </p:sp>
      <p:sp>
        <p:nvSpPr>
          <p:cNvPr id="270" name="object 270"/>
          <p:cNvSpPr/>
          <p:nvPr/>
        </p:nvSpPr>
        <p:spPr>
          <a:xfrm>
            <a:off x="6578151" y="359329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71" name="object 271"/>
          <p:cNvSpPr/>
          <p:nvPr/>
        </p:nvSpPr>
        <p:spPr>
          <a:xfrm>
            <a:off x="6512125" y="321863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272" name="object 272"/>
          <p:cNvSpPr/>
          <p:nvPr/>
        </p:nvSpPr>
        <p:spPr>
          <a:xfrm>
            <a:off x="651212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73" name="object 273"/>
          <p:cNvSpPr/>
          <p:nvPr/>
        </p:nvSpPr>
        <p:spPr>
          <a:xfrm>
            <a:off x="651212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4" name="object 274"/>
          <p:cNvSpPr/>
          <p:nvPr/>
        </p:nvSpPr>
        <p:spPr>
          <a:xfrm>
            <a:off x="7175467"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5" name="object 275"/>
          <p:cNvSpPr/>
          <p:nvPr/>
        </p:nvSpPr>
        <p:spPr>
          <a:xfrm>
            <a:off x="7207713" y="3151073"/>
            <a:ext cx="663343" cy="442228"/>
          </a:xfrm>
          <a:prstGeom prst="rect">
            <a:avLst/>
          </a:prstGeom>
          <a:blipFill>
            <a:blip r:embed="rId44" cstate="print"/>
            <a:stretch>
              <a:fillRect/>
            </a:stretch>
          </a:blipFill>
        </p:spPr>
        <p:txBody>
          <a:bodyPr wrap="square" lIns="0" tIns="0" rIns="0" bIns="0" rtlCol="0"/>
          <a:lstStyle/>
          <a:p>
            <a:endParaRPr sz="2176"/>
          </a:p>
        </p:txBody>
      </p:sp>
      <p:sp>
        <p:nvSpPr>
          <p:cNvPr id="276" name="object 276"/>
          <p:cNvSpPr/>
          <p:nvPr/>
        </p:nvSpPr>
        <p:spPr>
          <a:xfrm>
            <a:off x="72737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77" name="object 277"/>
          <p:cNvSpPr/>
          <p:nvPr/>
        </p:nvSpPr>
        <p:spPr>
          <a:xfrm>
            <a:off x="7871056"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78" name="object 278"/>
          <p:cNvSpPr/>
          <p:nvPr/>
        </p:nvSpPr>
        <p:spPr>
          <a:xfrm>
            <a:off x="7207713"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79" name="object 279"/>
          <p:cNvSpPr/>
          <p:nvPr/>
        </p:nvSpPr>
        <p:spPr>
          <a:xfrm>
            <a:off x="72077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0" name="object 280"/>
          <p:cNvSpPr/>
          <p:nvPr/>
        </p:nvSpPr>
        <p:spPr>
          <a:xfrm>
            <a:off x="78710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1" name="object 281"/>
          <p:cNvSpPr/>
          <p:nvPr/>
        </p:nvSpPr>
        <p:spPr>
          <a:xfrm>
            <a:off x="7904837" y="3151073"/>
            <a:ext cx="663343" cy="442228"/>
          </a:xfrm>
          <a:prstGeom prst="rect">
            <a:avLst/>
          </a:prstGeom>
          <a:blipFill>
            <a:blip r:embed="rId45" cstate="print"/>
            <a:stretch>
              <a:fillRect/>
            </a:stretch>
          </a:blipFill>
        </p:spPr>
        <p:txBody>
          <a:bodyPr wrap="square" lIns="0" tIns="0" rIns="0" bIns="0" rtlCol="0"/>
          <a:lstStyle/>
          <a:p>
            <a:endParaRPr sz="2176"/>
          </a:p>
        </p:txBody>
      </p:sp>
      <p:sp>
        <p:nvSpPr>
          <p:cNvPr id="282" name="object 282"/>
          <p:cNvSpPr/>
          <p:nvPr/>
        </p:nvSpPr>
        <p:spPr>
          <a:xfrm>
            <a:off x="7970864"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83" name="object 283"/>
          <p:cNvSpPr/>
          <p:nvPr/>
        </p:nvSpPr>
        <p:spPr>
          <a:xfrm>
            <a:off x="8568181"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84" name="object 284"/>
          <p:cNvSpPr/>
          <p:nvPr/>
        </p:nvSpPr>
        <p:spPr>
          <a:xfrm>
            <a:off x="7904837" y="3218634"/>
            <a:ext cx="0" cy="308639"/>
          </a:xfrm>
          <a:custGeom>
            <a:avLst/>
            <a:gdLst/>
            <a:ahLst/>
            <a:cxnLst/>
            <a:rect l="l" t="t" r="r" b="b"/>
            <a:pathLst>
              <a:path h="255269">
                <a:moveTo>
                  <a:pt x="0" y="0"/>
                </a:moveTo>
                <a:lnTo>
                  <a:pt x="0" y="255268"/>
                </a:lnTo>
              </a:path>
            </a:pathLst>
          </a:custGeom>
          <a:ln w="3175">
            <a:solidFill>
              <a:srgbClr val="3364A3"/>
            </a:solidFill>
          </a:ln>
        </p:spPr>
        <p:txBody>
          <a:bodyPr wrap="square" lIns="0" tIns="0" rIns="0" bIns="0" rtlCol="0"/>
          <a:lstStyle/>
          <a:p>
            <a:endParaRPr sz="2176"/>
          </a:p>
        </p:txBody>
      </p:sp>
      <p:sp>
        <p:nvSpPr>
          <p:cNvPr id="285" name="object 285"/>
          <p:cNvSpPr/>
          <p:nvPr/>
        </p:nvSpPr>
        <p:spPr>
          <a:xfrm>
            <a:off x="7904837"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86" name="object 286"/>
          <p:cNvSpPr/>
          <p:nvPr/>
        </p:nvSpPr>
        <p:spPr>
          <a:xfrm>
            <a:off x="7904837"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7" name="object 287"/>
          <p:cNvSpPr/>
          <p:nvPr/>
        </p:nvSpPr>
        <p:spPr>
          <a:xfrm>
            <a:off x="856818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8" name="object 288"/>
          <p:cNvSpPr/>
          <p:nvPr/>
        </p:nvSpPr>
        <p:spPr>
          <a:xfrm>
            <a:off x="6512127" y="3630153"/>
            <a:ext cx="661806" cy="442229"/>
          </a:xfrm>
          <a:prstGeom prst="rect">
            <a:avLst/>
          </a:prstGeom>
          <a:blipFill>
            <a:blip r:embed="rId46" cstate="print"/>
            <a:stretch>
              <a:fillRect/>
            </a:stretch>
          </a:blipFill>
        </p:spPr>
        <p:txBody>
          <a:bodyPr wrap="square" lIns="0" tIns="0" rIns="0" bIns="0" rtlCol="0"/>
          <a:lstStyle/>
          <a:p>
            <a:endParaRPr sz="2176"/>
          </a:p>
        </p:txBody>
      </p:sp>
      <p:sp>
        <p:nvSpPr>
          <p:cNvPr id="289" name="object 289"/>
          <p:cNvSpPr/>
          <p:nvPr/>
        </p:nvSpPr>
        <p:spPr>
          <a:xfrm>
            <a:off x="6578151" y="40723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90" name="object 290"/>
          <p:cNvSpPr/>
          <p:nvPr/>
        </p:nvSpPr>
        <p:spPr>
          <a:xfrm>
            <a:off x="6575083"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1" name="object 291"/>
          <p:cNvSpPr/>
          <p:nvPr/>
        </p:nvSpPr>
        <p:spPr>
          <a:xfrm>
            <a:off x="6512125" y="3697714"/>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292" name="object 292"/>
          <p:cNvSpPr/>
          <p:nvPr/>
        </p:nvSpPr>
        <p:spPr>
          <a:xfrm>
            <a:off x="651212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93" name="object 293"/>
          <p:cNvSpPr/>
          <p:nvPr/>
        </p:nvSpPr>
        <p:spPr>
          <a:xfrm>
            <a:off x="651212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4" name="object 294"/>
          <p:cNvSpPr/>
          <p:nvPr/>
        </p:nvSpPr>
        <p:spPr>
          <a:xfrm>
            <a:off x="7175467"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5" name="object 295"/>
          <p:cNvSpPr/>
          <p:nvPr/>
        </p:nvSpPr>
        <p:spPr>
          <a:xfrm>
            <a:off x="5815001" y="3630153"/>
            <a:ext cx="663342" cy="442229"/>
          </a:xfrm>
          <a:prstGeom prst="rect">
            <a:avLst/>
          </a:prstGeom>
          <a:blipFill>
            <a:blip r:embed="rId47" cstate="print"/>
            <a:stretch>
              <a:fillRect/>
            </a:stretch>
          </a:blipFill>
        </p:spPr>
        <p:txBody>
          <a:bodyPr wrap="square" lIns="0" tIns="0" rIns="0" bIns="0" rtlCol="0"/>
          <a:lstStyle/>
          <a:p>
            <a:endParaRPr sz="2176"/>
          </a:p>
        </p:txBody>
      </p:sp>
      <p:sp>
        <p:nvSpPr>
          <p:cNvPr id="296" name="object 296"/>
          <p:cNvSpPr/>
          <p:nvPr/>
        </p:nvSpPr>
        <p:spPr>
          <a:xfrm>
            <a:off x="5881027"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97" name="object 297"/>
          <p:cNvSpPr/>
          <p:nvPr/>
        </p:nvSpPr>
        <p:spPr>
          <a:xfrm>
            <a:off x="6478342" y="36938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98" name="object 298"/>
          <p:cNvSpPr/>
          <p:nvPr/>
        </p:nvSpPr>
        <p:spPr>
          <a:xfrm>
            <a:off x="5877957"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9" name="object 299"/>
          <p:cNvSpPr/>
          <p:nvPr/>
        </p:nvSpPr>
        <p:spPr>
          <a:xfrm>
            <a:off x="5815001" y="36977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300" name="object 300"/>
          <p:cNvSpPr/>
          <p:nvPr/>
        </p:nvSpPr>
        <p:spPr>
          <a:xfrm>
            <a:off x="5815001"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1" name="object 301"/>
          <p:cNvSpPr/>
          <p:nvPr/>
        </p:nvSpPr>
        <p:spPr>
          <a:xfrm>
            <a:off x="5815001"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2" name="object 302"/>
          <p:cNvSpPr/>
          <p:nvPr/>
        </p:nvSpPr>
        <p:spPr>
          <a:xfrm>
            <a:off x="6478342"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3" name="object 303"/>
          <p:cNvSpPr/>
          <p:nvPr/>
        </p:nvSpPr>
        <p:spPr>
          <a:xfrm>
            <a:off x="7207713" y="3630153"/>
            <a:ext cx="663343" cy="442229"/>
          </a:xfrm>
          <a:prstGeom prst="rect">
            <a:avLst/>
          </a:prstGeom>
          <a:blipFill>
            <a:blip r:embed="rId48" cstate="print"/>
            <a:stretch>
              <a:fillRect/>
            </a:stretch>
          </a:blipFill>
        </p:spPr>
        <p:txBody>
          <a:bodyPr wrap="square" lIns="0" tIns="0" rIns="0" bIns="0" rtlCol="0"/>
          <a:lstStyle/>
          <a:p>
            <a:endParaRPr sz="2176"/>
          </a:p>
        </p:txBody>
      </p:sp>
      <p:sp>
        <p:nvSpPr>
          <p:cNvPr id="304" name="object 304"/>
          <p:cNvSpPr/>
          <p:nvPr/>
        </p:nvSpPr>
        <p:spPr>
          <a:xfrm>
            <a:off x="72737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5" name="object 305"/>
          <p:cNvSpPr/>
          <p:nvPr/>
        </p:nvSpPr>
        <p:spPr>
          <a:xfrm>
            <a:off x="7871056"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06" name="object 306"/>
          <p:cNvSpPr/>
          <p:nvPr/>
        </p:nvSpPr>
        <p:spPr>
          <a:xfrm>
            <a:off x="7270672"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307" name="object 307"/>
          <p:cNvSpPr/>
          <p:nvPr/>
        </p:nvSpPr>
        <p:spPr>
          <a:xfrm>
            <a:off x="7207713"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8" name="object 308"/>
          <p:cNvSpPr/>
          <p:nvPr/>
        </p:nvSpPr>
        <p:spPr>
          <a:xfrm>
            <a:off x="72077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9" name="object 309"/>
          <p:cNvSpPr/>
          <p:nvPr/>
        </p:nvSpPr>
        <p:spPr>
          <a:xfrm>
            <a:off x="78710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0" name="object 310"/>
          <p:cNvSpPr/>
          <p:nvPr/>
        </p:nvSpPr>
        <p:spPr>
          <a:xfrm>
            <a:off x="7904837" y="3630153"/>
            <a:ext cx="663343" cy="442229"/>
          </a:xfrm>
          <a:prstGeom prst="rect">
            <a:avLst/>
          </a:prstGeom>
          <a:blipFill>
            <a:blip r:embed="rId49" cstate="print"/>
            <a:stretch>
              <a:fillRect/>
            </a:stretch>
          </a:blipFill>
        </p:spPr>
        <p:txBody>
          <a:bodyPr wrap="square" lIns="0" tIns="0" rIns="0" bIns="0" rtlCol="0"/>
          <a:lstStyle/>
          <a:p>
            <a:endParaRPr sz="2176"/>
          </a:p>
        </p:txBody>
      </p:sp>
      <p:sp>
        <p:nvSpPr>
          <p:cNvPr id="311" name="object 311"/>
          <p:cNvSpPr/>
          <p:nvPr/>
        </p:nvSpPr>
        <p:spPr>
          <a:xfrm>
            <a:off x="7970864"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12" name="object 312"/>
          <p:cNvSpPr/>
          <p:nvPr/>
        </p:nvSpPr>
        <p:spPr>
          <a:xfrm>
            <a:off x="8568181"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13" name="object 313"/>
          <p:cNvSpPr/>
          <p:nvPr/>
        </p:nvSpPr>
        <p:spPr>
          <a:xfrm>
            <a:off x="7967029"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314" name="object 314"/>
          <p:cNvSpPr/>
          <p:nvPr/>
        </p:nvSpPr>
        <p:spPr>
          <a:xfrm>
            <a:off x="7904837" y="3697715"/>
            <a:ext cx="0" cy="308639"/>
          </a:xfrm>
          <a:custGeom>
            <a:avLst/>
            <a:gdLst/>
            <a:ahLst/>
            <a:cxnLst/>
            <a:rect l="l" t="t" r="r" b="b"/>
            <a:pathLst>
              <a:path h="255270">
                <a:moveTo>
                  <a:pt x="0" y="0"/>
                </a:moveTo>
                <a:lnTo>
                  <a:pt x="0" y="255268"/>
                </a:lnTo>
              </a:path>
            </a:pathLst>
          </a:custGeom>
          <a:ln w="3175">
            <a:solidFill>
              <a:srgbClr val="3364A3"/>
            </a:solidFill>
          </a:ln>
        </p:spPr>
        <p:txBody>
          <a:bodyPr wrap="square" lIns="0" tIns="0" rIns="0" bIns="0" rtlCol="0"/>
          <a:lstStyle/>
          <a:p>
            <a:endParaRPr sz="2176"/>
          </a:p>
        </p:txBody>
      </p:sp>
      <p:sp>
        <p:nvSpPr>
          <p:cNvPr id="315" name="object 315"/>
          <p:cNvSpPr/>
          <p:nvPr/>
        </p:nvSpPr>
        <p:spPr>
          <a:xfrm>
            <a:off x="7904837"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16" name="object 316"/>
          <p:cNvSpPr/>
          <p:nvPr/>
        </p:nvSpPr>
        <p:spPr>
          <a:xfrm>
            <a:off x="7904837"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7" name="object 317"/>
          <p:cNvSpPr/>
          <p:nvPr/>
        </p:nvSpPr>
        <p:spPr>
          <a:xfrm>
            <a:off x="856818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8" name="object 318"/>
          <p:cNvSpPr/>
          <p:nvPr/>
        </p:nvSpPr>
        <p:spPr>
          <a:xfrm>
            <a:off x="8614247" y="2176017"/>
            <a:ext cx="663343" cy="442229"/>
          </a:xfrm>
          <a:prstGeom prst="rect">
            <a:avLst/>
          </a:prstGeom>
          <a:blipFill>
            <a:blip r:embed="rId50" cstate="print"/>
            <a:stretch>
              <a:fillRect/>
            </a:stretch>
          </a:blipFill>
        </p:spPr>
        <p:txBody>
          <a:bodyPr wrap="square" lIns="0" tIns="0" rIns="0" bIns="0" rtlCol="0"/>
          <a:lstStyle/>
          <a:p>
            <a:endParaRPr sz="2176"/>
          </a:p>
        </p:txBody>
      </p:sp>
      <p:sp>
        <p:nvSpPr>
          <p:cNvPr id="319" name="object 319"/>
          <p:cNvSpPr/>
          <p:nvPr/>
        </p:nvSpPr>
        <p:spPr>
          <a:xfrm>
            <a:off x="9277590" y="2243580"/>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320" name="object 320"/>
          <p:cNvSpPr/>
          <p:nvPr/>
        </p:nvSpPr>
        <p:spPr>
          <a:xfrm>
            <a:off x="8687950"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1" name="object 321"/>
          <p:cNvSpPr/>
          <p:nvPr/>
        </p:nvSpPr>
        <p:spPr>
          <a:xfrm>
            <a:off x="8614247"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322" name="object 322"/>
          <p:cNvSpPr/>
          <p:nvPr/>
        </p:nvSpPr>
        <p:spPr>
          <a:xfrm>
            <a:off x="8614247"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23" name="object 323"/>
          <p:cNvSpPr/>
          <p:nvPr/>
        </p:nvSpPr>
        <p:spPr>
          <a:xfrm>
            <a:off x="8614247"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4" name="object 324"/>
          <p:cNvSpPr/>
          <p:nvPr/>
        </p:nvSpPr>
        <p:spPr>
          <a:xfrm>
            <a:off x="9277590"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5" name="object 325"/>
          <p:cNvSpPr/>
          <p:nvPr/>
        </p:nvSpPr>
        <p:spPr>
          <a:xfrm>
            <a:off x="9311370" y="2176017"/>
            <a:ext cx="661808" cy="442229"/>
          </a:xfrm>
          <a:prstGeom prst="rect">
            <a:avLst/>
          </a:prstGeom>
          <a:blipFill>
            <a:blip r:embed="rId51" cstate="print"/>
            <a:stretch>
              <a:fillRect/>
            </a:stretch>
          </a:blipFill>
        </p:spPr>
        <p:txBody>
          <a:bodyPr wrap="square" lIns="0" tIns="0" rIns="0" bIns="0" rtlCol="0"/>
          <a:lstStyle/>
          <a:p>
            <a:endParaRPr sz="2176"/>
          </a:p>
        </p:txBody>
      </p:sp>
      <p:sp>
        <p:nvSpPr>
          <p:cNvPr id="326" name="object 326"/>
          <p:cNvSpPr/>
          <p:nvPr/>
        </p:nvSpPr>
        <p:spPr>
          <a:xfrm>
            <a:off x="9383538"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7" name="object 327"/>
          <p:cNvSpPr/>
          <p:nvPr/>
        </p:nvSpPr>
        <p:spPr>
          <a:xfrm>
            <a:off x="9311371"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328" name="object 328"/>
          <p:cNvSpPr/>
          <p:nvPr/>
        </p:nvSpPr>
        <p:spPr>
          <a:xfrm>
            <a:off x="9311371"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29" name="object 329"/>
          <p:cNvSpPr/>
          <p:nvPr/>
        </p:nvSpPr>
        <p:spPr>
          <a:xfrm>
            <a:off x="9311371"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0" name="object 330"/>
          <p:cNvSpPr/>
          <p:nvPr/>
        </p:nvSpPr>
        <p:spPr>
          <a:xfrm>
            <a:off x="997471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1" name="object 331"/>
          <p:cNvSpPr/>
          <p:nvPr/>
        </p:nvSpPr>
        <p:spPr>
          <a:xfrm>
            <a:off x="10006960" y="2176017"/>
            <a:ext cx="663343" cy="442229"/>
          </a:xfrm>
          <a:prstGeom prst="rect">
            <a:avLst/>
          </a:prstGeom>
          <a:blipFill>
            <a:blip r:embed="rId52" cstate="print"/>
            <a:stretch>
              <a:fillRect/>
            </a:stretch>
          </a:blipFill>
        </p:spPr>
        <p:txBody>
          <a:bodyPr wrap="square" lIns="0" tIns="0" rIns="0" bIns="0" rtlCol="0"/>
          <a:lstStyle/>
          <a:p>
            <a:endParaRPr sz="2176"/>
          </a:p>
        </p:txBody>
      </p:sp>
      <p:sp>
        <p:nvSpPr>
          <p:cNvPr id="332" name="object 332"/>
          <p:cNvSpPr/>
          <p:nvPr/>
        </p:nvSpPr>
        <p:spPr>
          <a:xfrm>
            <a:off x="10670303"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333" name="object 333"/>
          <p:cNvSpPr/>
          <p:nvPr/>
        </p:nvSpPr>
        <p:spPr>
          <a:xfrm>
            <a:off x="10080664"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34" name="object 334"/>
          <p:cNvSpPr/>
          <p:nvPr/>
        </p:nvSpPr>
        <p:spPr>
          <a:xfrm>
            <a:off x="10006960"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335" name="object 335"/>
          <p:cNvSpPr/>
          <p:nvPr/>
        </p:nvSpPr>
        <p:spPr>
          <a:xfrm>
            <a:off x="10006960"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6" name="object 336"/>
          <p:cNvSpPr/>
          <p:nvPr/>
        </p:nvSpPr>
        <p:spPr>
          <a:xfrm>
            <a:off x="1000696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7" name="object 337"/>
          <p:cNvSpPr/>
          <p:nvPr/>
        </p:nvSpPr>
        <p:spPr>
          <a:xfrm>
            <a:off x="106703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8" name="object 338"/>
          <p:cNvSpPr/>
          <p:nvPr/>
        </p:nvSpPr>
        <p:spPr>
          <a:xfrm>
            <a:off x="10704084" y="2176017"/>
            <a:ext cx="661808" cy="442229"/>
          </a:xfrm>
          <a:prstGeom prst="rect">
            <a:avLst/>
          </a:prstGeom>
          <a:blipFill>
            <a:blip r:embed="rId53" cstate="print"/>
            <a:stretch>
              <a:fillRect/>
            </a:stretch>
          </a:blipFill>
        </p:spPr>
        <p:txBody>
          <a:bodyPr wrap="square" lIns="0" tIns="0" rIns="0" bIns="0" rtlCol="0"/>
          <a:lstStyle/>
          <a:p>
            <a:endParaRPr sz="2176"/>
          </a:p>
        </p:txBody>
      </p:sp>
      <p:sp>
        <p:nvSpPr>
          <p:cNvPr id="339" name="object 339"/>
          <p:cNvSpPr/>
          <p:nvPr/>
        </p:nvSpPr>
        <p:spPr>
          <a:xfrm>
            <a:off x="1077625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40" name="object 340"/>
          <p:cNvSpPr/>
          <p:nvPr/>
        </p:nvSpPr>
        <p:spPr>
          <a:xfrm>
            <a:off x="10704083" y="2243582"/>
            <a:ext cx="0" cy="308639"/>
          </a:xfrm>
          <a:custGeom>
            <a:avLst/>
            <a:gdLst/>
            <a:ahLst/>
            <a:cxnLst/>
            <a:rect l="l" t="t" r="r" b="b"/>
            <a:pathLst>
              <a:path h="255269">
                <a:moveTo>
                  <a:pt x="0" y="0"/>
                </a:moveTo>
                <a:lnTo>
                  <a:pt x="0" y="255267"/>
                </a:lnTo>
              </a:path>
            </a:pathLst>
          </a:custGeom>
          <a:ln w="3175">
            <a:solidFill>
              <a:srgbClr val="3364A3"/>
            </a:solidFill>
          </a:ln>
        </p:spPr>
        <p:txBody>
          <a:bodyPr wrap="square" lIns="0" tIns="0" rIns="0" bIns="0" rtlCol="0"/>
          <a:lstStyle/>
          <a:p>
            <a:endParaRPr sz="2176"/>
          </a:p>
        </p:txBody>
      </p:sp>
      <p:sp>
        <p:nvSpPr>
          <p:cNvPr id="341" name="object 341"/>
          <p:cNvSpPr/>
          <p:nvPr/>
        </p:nvSpPr>
        <p:spPr>
          <a:xfrm>
            <a:off x="10704083"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42" name="object 342"/>
          <p:cNvSpPr/>
          <p:nvPr/>
        </p:nvSpPr>
        <p:spPr>
          <a:xfrm>
            <a:off x="1070408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3" name="object 343"/>
          <p:cNvSpPr/>
          <p:nvPr/>
        </p:nvSpPr>
        <p:spPr>
          <a:xfrm>
            <a:off x="113674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4" name="object 344"/>
          <p:cNvSpPr/>
          <p:nvPr/>
        </p:nvSpPr>
        <p:spPr>
          <a:xfrm>
            <a:off x="9311370" y="2655100"/>
            <a:ext cx="661808" cy="442229"/>
          </a:xfrm>
          <a:prstGeom prst="rect">
            <a:avLst/>
          </a:prstGeom>
          <a:blipFill>
            <a:blip r:embed="rId54" cstate="print"/>
            <a:stretch>
              <a:fillRect/>
            </a:stretch>
          </a:blipFill>
        </p:spPr>
        <p:txBody>
          <a:bodyPr wrap="square" lIns="0" tIns="0" rIns="0" bIns="0" rtlCol="0"/>
          <a:lstStyle/>
          <a:p>
            <a:endParaRPr sz="2176"/>
          </a:p>
        </p:txBody>
      </p:sp>
      <p:sp>
        <p:nvSpPr>
          <p:cNvPr id="345" name="object 345"/>
          <p:cNvSpPr/>
          <p:nvPr/>
        </p:nvSpPr>
        <p:spPr>
          <a:xfrm>
            <a:off x="937739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46" name="object 346"/>
          <p:cNvSpPr/>
          <p:nvPr/>
        </p:nvSpPr>
        <p:spPr>
          <a:xfrm>
            <a:off x="9311371"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47" name="object 347"/>
          <p:cNvSpPr/>
          <p:nvPr/>
        </p:nvSpPr>
        <p:spPr>
          <a:xfrm>
            <a:off x="9311371"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48" name="object 348"/>
          <p:cNvSpPr/>
          <p:nvPr/>
        </p:nvSpPr>
        <p:spPr>
          <a:xfrm>
            <a:off x="9311371"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9" name="object 349"/>
          <p:cNvSpPr/>
          <p:nvPr/>
        </p:nvSpPr>
        <p:spPr>
          <a:xfrm>
            <a:off x="997471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0" name="object 350"/>
          <p:cNvSpPr/>
          <p:nvPr/>
        </p:nvSpPr>
        <p:spPr>
          <a:xfrm>
            <a:off x="8614247" y="2655100"/>
            <a:ext cx="663343" cy="442229"/>
          </a:xfrm>
          <a:prstGeom prst="rect">
            <a:avLst/>
          </a:prstGeom>
          <a:blipFill>
            <a:blip r:embed="rId55" cstate="print"/>
            <a:stretch>
              <a:fillRect/>
            </a:stretch>
          </a:blipFill>
        </p:spPr>
        <p:txBody>
          <a:bodyPr wrap="square" lIns="0" tIns="0" rIns="0" bIns="0" rtlCol="0"/>
          <a:lstStyle/>
          <a:p>
            <a:endParaRPr sz="2176"/>
          </a:p>
        </p:txBody>
      </p:sp>
      <p:sp>
        <p:nvSpPr>
          <p:cNvPr id="351" name="object 351"/>
          <p:cNvSpPr/>
          <p:nvPr/>
        </p:nvSpPr>
        <p:spPr>
          <a:xfrm>
            <a:off x="8680273"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2" name="object 352"/>
          <p:cNvSpPr/>
          <p:nvPr/>
        </p:nvSpPr>
        <p:spPr>
          <a:xfrm>
            <a:off x="9277590" y="272266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53" name="object 353"/>
          <p:cNvSpPr/>
          <p:nvPr/>
        </p:nvSpPr>
        <p:spPr>
          <a:xfrm>
            <a:off x="8614247"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354" name="object 354"/>
          <p:cNvSpPr/>
          <p:nvPr/>
        </p:nvSpPr>
        <p:spPr>
          <a:xfrm>
            <a:off x="8614247"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55" name="object 355"/>
          <p:cNvSpPr/>
          <p:nvPr/>
        </p:nvSpPr>
        <p:spPr>
          <a:xfrm>
            <a:off x="8614247"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6" name="object 356"/>
          <p:cNvSpPr/>
          <p:nvPr/>
        </p:nvSpPr>
        <p:spPr>
          <a:xfrm>
            <a:off x="9277590"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7" name="object 357"/>
          <p:cNvSpPr/>
          <p:nvPr/>
        </p:nvSpPr>
        <p:spPr>
          <a:xfrm>
            <a:off x="10006960" y="2655100"/>
            <a:ext cx="663343" cy="442229"/>
          </a:xfrm>
          <a:prstGeom prst="rect">
            <a:avLst/>
          </a:prstGeom>
          <a:blipFill>
            <a:blip r:embed="rId56" cstate="print"/>
            <a:stretch>
              <a:fillRect/>
            </a:stretch>
          </a:blipFill>
        </p:spPr>
        <p:txBody>
          <a:bodyPr wrap="square" lIns="0" tIns="0" rIns="0" bIns="0" rtlCol="0"/>
          <a:lstStyle/>
          <a:p>
            <a:endParaRPr sz="2176"/>
          </a:p>
        </p:txBody>
      </p:sp>
      <p:sp>
        <p:nvSpPr>
          <p:cNvPr id="358" name="object 358"/>
          <p:cNvSpPr/>
          <p:nvPr/>
        </p:nvSpPr>
        <p:spPr>
          <a:xfrm>
            <a:off x="1007298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9" name="object 359"/>
          <p:cNvSpPr/>
          <p:nvPr/>
        </p:nvSpPr>
        <p:spPr>
          <a:xfrm>
            <a:off x="10670303"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360" name="object 360"/>
          <p:cNvSpPr/>
          <p:nvPr/>
        </p:nvSpPr>
        <p:spPr>
          <a:xfrm>
            <a:off x="10006960"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361" name="object 361"/>
          <p:cNvSpPr/>
          <p:nvPr/>
        </p:nvSpPr>
        <p:spPr>
          <a:xfrm>
            <a:off x="10006960"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2" name="object 362"/>
          <p:cNvSpPr/>
          <p:nvPr/>
        </p:nvSpPr>
        <p:spPr>
          <a:xfrm>
            <a:off x="1000696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3" name="object 363"/>
          <p:cNvSpPr/>
          <p:nvPr/>
        </p:nvSpPr>
        <p:spPr>
          <a:xfrm>
            <a:off x="106703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4" name="object 364"/>
          <p:cNvSpPr/>
          <p:nvPr/>
        </p:nvSpPr>
        <p:spPr>
          <a:xfrm>
            <a:off x="10704084" y="2655100"/>
            <a:ext cx="661808" cy="442229"/>
          </a:xfrm>
          <a:prstGeom prst="rect">
            <a:avLst/>
          </a:prstGeom>
          <a:blipFill>
            <a:blip r:embed="rId57" cstate="print"/>
            <a:stretch>
              <a:fillRect/>
            </a:stretch>
          </a:blipFill>
        </p:spPr>
        <p:txBody>
          <a:bodyPr wrap="square" lIns="0" tIns="0" rIns="0" bIns="0" rtlCol="0"/>
          <a:lstStyle/>
          <a:p>
            <a:endParaRPr sz="2176"/>
          </a:p>
        </p:txBody>
      </p:sp>
      <p:sp>
        <p:nvSpPr>
          <p:cNvPr id="365" name="object 365"/>
          <p:cNvSpPr/>
          <p:nvPr/>
        </p:nvSpPr>
        <p:spPr>
          <a:xfrm>
            <a:off x="10770112" y="3097327"/>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6" name="object 366"/>
          <p:cNvSpPr/>
          <p:nvPr/>
        </p:nvSpPr>
        <p:spPr>
          <a:xfrm>
            <a:off x="10704083" y="2722664"/>
            <a:ext cx="0" cy="307103"/>
          </a:xfrm>
          <a:custGeom>
            <a:avLst/>
            <a:gdLst/>
            <a:ahLst/>
            <a:cxnLst/>
            <a:rect l="l" t="t" r="r" b="b"/>
            <a:pathLst>
              <a:path h="254000">
                <a:moveTo>
                  <a:pt x="0" y="0"/>
                </a:moveTo>
                <a:lnTo>
                  <a:pt x="0" y="253997"/>
                </a:lnTo>
              </a:path>
            </a:pathLst>
          </a:custGeom>
          <a:ln w="3175">
            <a:solidFill>
              <a:srgbClr val="3364A3"/>
            </a:solidFill>
          </a:ln>
        </p:spPr>
        <p:txBody>
          <a:bodyPr wrap="square" lIns="0" tIns="0" rIns="0" bIns="0" rtlCol="0"/>
          <a:lstStyle/>
          <a:p>
            <a:endParaRPr sz="2176"/>
          </a:p>
        </p:txBody>
      </p:sp>
      <p:sp>
        <p:nvSpPr>
          <p:cNvPr id="367" name="object 367"/>
          <p:cNvSpPr/>
          <p:nvPr/>
        </p:nvSpPr>
        <p:spPr>
          <a:xfrm>
            <a:off x="10704083"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8" name="object 368"/>
          <p:cNvSpPr/>
          <p:nvPr/>
        </p:nvSpPr>
        <p:spPr>
          <a:xfrm>
            <a:off x="1070408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9" name="object 369"/>
          <p:cNvSpPr/>
          <p:nvPr/>
        </p:nvSpPr>
        <p:spPr>
          <a:xfrm>
            <a:off x="113674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0" name="object 370"/>
          <p:cNvSpPr/>
          <p:nvPr/>
        </p:nvSpPr>
        <p:spPr>
          <a:xfrm>
            <a:off x="8603497" y="3131110"/>
            <a:ext cx="663343" cy="442229"/>
          </a:xfrm>
          <a:prstGeom prst="rect">
            <a:avLst/>
          </a:prstGeom>
          <a:blipFill>
            <a:blip r:embed="rId58" cstate="print"/>
            <a:stretch>
              <a:fillRect/>
            </a:stretch>
          </a:blipFill>
        </p:spPr>
        <p:txBody>
          <a:bodyPr wrap="square" lIns="0" tIns="0" rIns="0" bIns="0" rtlCol="0"/>
          <a:lstStyle/>
          <a:p>
            <a:endParaRPr sz="2176"/>
          </a:p>
        </p:txBody>
      </p:sp>
      <p:sp>
        <p:nvSpPr>
          <p:cNvPr id="371" name="object 371"/>
          <p:cNvSpPr/>
          <p:nvPr/>
        </p:nvSpPr>
        <p:spPr>
          <a:xfrm>
            <a:off x="8669524"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2" name="object 372"/>
          <p:cNvSpPr/>
          <p:nvPr/>
        </p:nvSpPr>
        <p:spPr>
          <a:xfrm>
            <a:off x="9266841" y="3204813"/>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373" name="object 373"/>
          <p:cNvSpPr/>
          <p:nvPr/>
        </p:nvSpPr>
        <p:spPr>
          <a:xfrm>
            <a:off x="8603497"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74" name="object 374"/>
          <p:cNvSpPr/>
          <p:nvPr/>
        </p:nvSpPr>
        <p:spPr>
          <a:xfrm>
            <a:off x="8603497"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5" name="object 375"/>
          <p:cNvSpPr/>
          <p:nvPr/>
        </p:nvSpPr>
        <p:spPr>
          <a:xfrm>
            <a:off x="9266841"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6" name="object 376"/>
          <p:cNvSpPr/>
          <p:nvPr/>
        </p:nvSpPr>
        <p:spPr>
          <a:xfrm>
            <a:off x="9300625" y="3131110"/>
            <a:ext cx="661806" cy="442229"/>
          </a:xfrm>
          <a:prstGeom prst="rect">
            <a:avLst/>
          </a:prstGeom>
          <a:blipFill>
            <a:blip r:embed="rId59" cstate="print"/>
            <a:stretch>
              <a:fillRect/>
            </a:stretch>
          </a:blipFill>
        </p:spPr>
        <p:txBody>
          <a:bodyPr wrap="square" lIns="0" tIns="0" rIns="0" bIns="0" rtlCol="0"/>
          <a:lstStyle/>
          <a:p>
            <a:endParaRPr sz="2176"/>
          </a:p>
        </p:txBody>
      </p:sp>
      <p:sp>
        <p:nvSpPr>
          <p:cNvPr id="377" name="object 377"/>
          <p:cNvSpPr/>
          <p:nvPr/>
        </p:nvSpPr>
        <p:spPr>
          <a:xfrm>
            <a:off x="9366649"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8" name="object 378"/>
          <p:cNvSpPr/>
          <p:nvPr/>
        </p:nvSpPr>
        <p:spPr>
          <a:xfrm>
            <a:off x="9300623" y="3190994"/>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9" name="object 379"/>
          <p:cNvSpPr/>
          <p:nvPr/>
        </p:nvSpPr>
        <p:spPr>
          <a:xfrm>
            <a:off x="9300623"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0" name="object 380"/>
          <p:cNvSpPr/>
          <p:nvPr/>
        </p:nvSpPr>
        <p:spPr>
          <a:xfrm>
            <a:off x="9300623"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1" name="object 381"/>
          <p:cNvSpPr/>
          <p:nvPr/>
        </p:nvSpPr>
        <p:spPr>
          <a:xfrm>
            <a:off x="9963966"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2" name="object 382"/>
          <p:cNvSpPr/>
          <p:nvPr/>
        </p:nvSpPr>
        <p:spPr>
          <a:xfrm>
            <a:off x="9996212" y="3131110"/>
            <a:ext cx="663343" cy="442229"/>
          </a:xfrm>
          <a:prstGeom prst="rect">
            <a:avLst/>
          </a:prstGeom>
          <a:blipFill>
            <a:blip r:embed="rId60" cstate="print"/>
            <a:stretch>
              <a:fillRect/>
            </a:stretch>
          </a:blipFill>
        </p:spPr>
        <p:txBody>
          <a:bodyPr wrap="square" lIns="0" tIns="0" rIns="0" bIns="0" rtlCol="0"/>
          <a:lstStyle/>
          <a:p>
            <a:endParaRPr sz="2176"/>
          </a:p>
        </p:txBody>
      </p:sp>
      <p:sp>
        <p:nvSpPr>
          <p:cNvPr id="383" name="object 383"/>
          <p:cNvSpPr/>
          <p:nvPr/>
        </p:nvSpPr>
        <p:spPr>
          <a:xfrm>
            <a:off x="10062238"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84" name="object 384"/>
          <p:cNvSpPr/>
          <p:nvPr/>
        </p:nvSpPr>
        <p:spPr>
          <a:xfrm>
            <a:off x="10659555" y="319867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85" name="object 385"/>
          <p:cNvSpPr/>
          <p:nvPr/>
        </p:nvSpPr>
        <p:spPr>
          <a:xfrm>
            <a:off x="9996212"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386" name="object 386"/>
          <p:cNvSpPr/>
          <p:nvPr/>
        </p:nvSpPr>
        <p:spPr>
          <a:xfrm>
            <a:off x="9996212"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7" name="object 387"/>
          <p:cNvSpPr/>
          <p:nvPr/>
        </p:nvSpPr>
        <p:spPr>
          <a:xfrm>
            <a:off x="99962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8" name="object 388"/>
          <p:cNvSpPr/>
          <p:nvPr/>
        </p:nvSpPr>
        <p:spPr>
          <a:xfrm>
            <a:off x="10659555"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9" name="object 389"/>
          <p:cNvSpPr/>
          <p:nvPr/>
        </p:nvSpPr>
        <p:spPr>
          <a:xfrm>
            <a:off x="10693335" y="3131110"/>
            <a:ext cx="661808" cy="442229"/>
          </a:xfrm>
          <a:prstGeom prst="rect">
            <a:avLst/>
          </a:prstGeom>
          <a:blipFill>
            <a:blip r:embed="rId61" cstate="print"/>
            <a:stretch>
              <a:fillRect/>
            </a:stretch>
          </a:blipFill>
        </p:spPr>
        <p:txBody>
          <a:bodyPr wrap="square" lIns="0" tIns="0" rIns="0" bIns="0" rtlCol="0"/>
          <a:lstStyle/>
          <a:p>
            <a:endParaRPr sz="2176"/>
          </a:p>
        </p:txBody>
      </p:sp>
      <p:sp>
        <p:nvSpPr>
          <p:cNvPr id="390" name="object 390"/>
          <p:cNvSpPr/>
          <p:nvPr/>
        </p:nvSpPr>
        <p:spPr>
          <a:xfrm>
            <a:off x="1075936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91" name="object 391"/>
          <p:cNvSpPr/>
          <p:nvPr/>
        </p:nvSpPr>
        <p:spPr>
          <a:xfrm>
            <a:off x="10693336" y="319867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92" name="object 392"/>
          <p:cNvSpPr/>
          <p:nvPr/>
        </p:nvSpPr>
        <p:spPr>
          <a:xfrm>
            <a:off x="10693336"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93" name="object 393"/>
          <p:cNvSpPr/>
          <p:nvPr/>
        </p:nvSpPr>
        <p:spPr>
          <a:xfrm>
            <a:off x="10693336"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4" name="object 394"/>
          <p:cNvSpPr/>
          <p:nvPr/>
        </p:nvSpPr>
        <p:spPr>
          <a:xfrm>
            <a:off x="113566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5" name="object 395"/>
          <p:cNvSpPr/>
          <p:nvPr/>
        </p:nvSpPr>
        <p:spPr>
          <a:xfrm>
            <a:off x="9300625" y="3610190"/>
            <a:ext cx="661806" cy="442229"/>
          </a:xfrm>
          <a:prstGeom prst="rect">
            <a:avLst/>
          </a:prstGeom>
          <a:blipFill>
            <a:blip r:embed="rId62" cstate="print"/>
            <a:stretch>
              <a:fillRect/>
            </a:stretch>
          </a:blipFill>
        </p:spPr>
        <p:txBody>
          <a:bodyPr wrap="square" lIns="0" tIns="0" rIns="0" bIns="0" rtlCol="0"/>
          <a:lstStyle/>
          <a:p>
            <a:endParaRPr sz="2176"/>
          </a:p>
        </p:txBody>
      </p:sp>
      <p:sp>
        <p:nvSpPr>
          <p:cNvPr id="396" name="object 396"/>
          <p:cNvSpPr/>
          <p:nvPr/>
        </p:nvSpPr>
        <p:spPr>
          <a:xfrm>
            <a:off x="9366649"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397" name="object 397"/>
          <p:cNvSpPr/>
          <p:nvPr/>
        </p:nvSpPr>
        <p:spPr>
          <a:xfrm>
            <a:off x="9300623"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98" name="object 398"/>
          <p:cNvSpPr/>
          <p:nvPr/>
        </p:nvSpPr>
        <p:spPr>
          <a:xfrm>
            <a:off x="9300623"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9" name="object 399"/>
          <p:cNvSpPr/>
          <p:nvPr/>
        </p:nvSpPr>
        <p:spPr>
          <a:xfrm>
            <a:off x="9300623"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0" name="object 400"/>
          <p:cNvSpPr/>
          <p:nvPr/>
        </p:nvSpPr>
        <p:spPr>
          <a:xfrm>
            <a:off x="9963966"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1" name="object 401"/>
          <p:cNvSpPr/>
          <p:nvPr/>
        </p:nvSpPr>
        <p:spPr>
          <a:xfrm>
            <a:off x="8603497" y="3610191"/>
            <a:ext cx="663343" cy="442228"/>
          </a:xfrm>
          <a:prstGeom prst="rect">
            <a:avLst/>
          </a:prstGeom>
          <a:blipFill>
            <a:blip r:embed="rId63" cstate="print"/>
            <a:stretch>
              <a:fillRect/>
            </a:stretch>
          </a:blipFill>
        </p:spPr>
        <p:txBody>
          <a:bodyPr wrap="square" lIns="0" tIns="0" rIns="0" bIns="0" rtlCol="0"/>
          <a:lstStyle/>
          <a:p>
            <a:endParaRPr sz="2176"/>
          </a:p>
        </p:txBody>
      </p:sp>
      <p:sp>
        <p:nvSpPr>
          <p:cNvPr id="402" name="object 402"/>
          <p:cNvSpPr/>
          <p:nvPr/>
        </p:nvSpPr>
        <p:spPr>
          <a:xfrm>
            <a:off x="9266841" y="3683895"/>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403" name="object 403"/>
          <p:cNvSpPr/>
          <p:nvPr/>
        </p:nvSpPr>
        <p:spPr>
          <a:xfrm>
            <a:off x="8669524"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04" name="object 404"/>
          <p:cNvSpPr/>
          <p:nvPr/>
        </p:nvSpPr>
        <p:spPr>
          <a:xfrm>
            <a:off x="8603497"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05" name="object 405"/>
          <p:cNvSpPr/>
          <p:nvPr/>
        </p:nvSpPr>
        <p:spPr>
          <a:xfrm>
            <a:off x="8603497"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6" name="object 406"/>
          <p:cNvSpPr/>
          <p:nvPr/>
        </p:nvSpPr>
        <p:spPr>
          <a:xfrm>
            <a:off x="9266841"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7" name="object 407"/>
          <p:cNvSpPr/>
          <p:nvPr/>
        </p:nvSpPr>
        <p:spPr>
          <a:xfrm>
            <a:off x="9996212" y="3610191"/>
            <a:ext cx="663343" cy="442228"/>
          </a:xfrm>
          <a:prstGeom prst="rect">
            <a:avLst/>
          </a:prstGeom>
          <a:blipFill>
            <a:blip r:embed="rId64" cstate="print"/>
            <a:stretch>
              <a:fillRect/>
            </a:stretch>
          </a:blipFill>
        </p:spPr>
        <p:txBody>
          <a:bodyPr wrap="square" lIns="0" tIns="0" rIns="0" bIns="0" rtlCol="0"/>
          <a:lstStyle/>
          <a:p>
            <a:endParaRPr sz="2176"/>
          </a:p>
        </p:txBody>
      </p:sp>
      <p:sp>
        <p:nvSpPr>
          <p:cNvPr id="408" name="object 408"/>
          <p:cNvSpPr/>
          <p:nvPr/>
        </p:nvSpPr>
        <p:spPr>
          <a:xfrm>
            <a:off x="10659555" y="367775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09" name="object 409"/>
          <p:cNvSpPr/>
          <p:nvPr/>
        </p:nvSpPr>
        <p:spPr>
          <a:xfrm>
            <a:off x="10062238"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0" name="object 410"/>
          <p:cNvSpPr/>
          <p:nvPr/>
        </p:nvSpPr>
        <p:spPr>
          <a:xfrm>
            <a:off x="9996212"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11" name="object 411"/>
          <p:cNvSpPr/>
          <p:nvPr/>
        </p:nvSpPr>
        <p:spPr>
          <a:xfrm>
            <a:off x="9996212"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12" name="object 412"/>
          <p:cNvSpPr/>
          <p:nvPr/>
        </p:nvSpPr>
        <p:spPr>
          <a:xfrm>
            <a:off x="99962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3" name="object 413"/>
          <p:cNvSpPr/>
          <p:nvPr/>
        </p:nvSpPr>
        <p:spPr>
          <a:xfrm>
            <a:off x="10659555"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4" name="object 414"/>
          <p:cNvSpPr/>
          <p:nvPr/>
        </p:nvSpPr>
        <p:spPr>
          <a:xfrm>
            <a:off x="10693335" y="3610190"/>
            <a:ext cx="661808" cy="442229"/>
          </a:xfrm>
          <a:prstGeom prst="rect">
            <a:avLst/>
          </a:prstGeom>
          <a:blipFill>
            <a:blip r:embed="rId65" cstate="print"/>
            <a:stretch>
              <a:fillRect/>
            </a:stretch>
          </a:blipFill>
        </p:spPr>
        <p:txBody>
          <a:bodyPr wrap="square" lIns="0" tIns="0" rIns="0" bIns="0" rtlCol="0"/>
          <a:lstStyle/>
          <a:p>
            <a:endParaRPr sz="2176"/>
          </a:p>
        </p:txBody>
      </p:sp>
      <p:sp>
        <p:nvSpPr>
          <p:cNvPr id="415" name="object 415"/>
          <p:cNvSpPr/>
          <p:nvPr/>
        </p:nvSpPr>
        <p:spPr>
          <a:xfrm>
            <a:off x="1075936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6" name="object 416"/>
          <p:cNvSpPr/>
          <p:nvPr/>
        </p:nvSpPr>
        <p:spPr>
          <a:xfrm>
            <a:off x="10693336" y="3677751"/>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417" name="object 417"/>
          <p:cNvSpPr/>
          <p:nvPr/>
        </p:nvSpPr>
        <p:spPr>
          <a:xfrm>
            <a:off x="10693336"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418" name="object 418"/>
          <p:cNvSpPr/>
          <p:nvPr/>
        </p:nvSpPr>
        <p:spPr>
          <a:xfrm>
            <a:off x="10693336"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9" name="object 419"/>
          <p:cNvSpPr/>
          <p:nvPr/>
        </p:nvSpPr>
        <p:spPr>
          <a:xfrm>
            <a:off x="113566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0" name="object 420"/>
          <p:cNvSpPr/>
          <p:nvPr/>
        </p:nvSpPr>
        <p:spPr>
          <a:xfrm>
            <a:off x="231862" y="4095413"/>
            <a:ext cx="661808" cy="442229"/>
          </a:xfrm>
          <a:prstGeom prst="rect">
            <a:avLst/>
          </a:prstGeom>
          <a:blipFill>
            <a:blip r:embed="rId66" cstate="print"/>
            <a:stretch>
              <a:fillRect/>
            </a:stretch>
          </a:blipFill>
        </p:spPr>
        <p:txBody>
          <a:bodyPr wrap="square" lIns="0" tIns="0" rIns="0" bIns="0" rtlCol="0"/>
          <a:lstStyle/>
          <a:p>
            <a:endParaRPr sz="2176"/>
          </a:p>
        </p:txBody>
      </p:sp>
      <p:sp>
        <p:nvSpPr>
          <p:cNvPr id="421" name="object 421"/>
          <p:cNvSpPr/>
          <p:nvPr/>
        </p:nvSpPr>
        <p:spPr>
          <a:xfrm>
            <a:off x="297889"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422" name="object 422"/>
          <p:cNvSpPr/>
          <p:nvPr/>
        </p:nvSpPr>
        <p:spPr>
          <a:xfrm>
            <a:off x="231863" y="415529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23" name="object 423"/>
          <p:cNvSpPr/>
          <p:nvPr/>
        </p:nvSpPr>
        <p:spPr>
          <a:xfrm>
            <a:off x="231863"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24" name="object 424"/>
          <p:cNvSpPr/>
          <p:nvPr/>
        </p:nvSpPr>
        <p:spPr>
          <a:xfrm>
            <a:off x="231863"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5" name="object 425"/>
          <p:cNvSpPr/>
          <p:nvPr/>
        </p:nvSpPr>
        <p:spPr>
          <a:xfrm>
            <a:off x="895205"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6" name="object 426"/>
          <p:cNvSpPr/>
          <p:nvPr/>
        </p:nvSpPr>
        <p:spPr>
          <a:xfrm>
            <a:off x="927451"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427" name="object 427"/>
          <p:cNvSpPr/>
          <p:nvPr/>
        </p:nvSpPr>
        <p:spPr>
          <a:xfrm>
            <a:off x="993478"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8" name="object 428"/>
          <p:cNvSpPr/>
          <p:nvPr/>
        </p:nvSpPr>
        <p:spPr>
          <a:xfrm>
            <a:off x="927452"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29" name="object 429"/>
          <p:cNvSpPr/>
          <p:nvPr/>
        </p:nvSpPr>
        <p:spPr>
          <a:xfrm>
            <a:off x="927452" y="409541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30" name="object 430"/>
          <p:cNvSpPr/>
          <p:nvPr/>
        </p:nvSpPr>
        <p:spPr>
          <a:xfrm>
            <a:off x="92745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1" name="object 431"/>
          <p:cNvSpPr/>
          <p:nvPr/>
        </p:nvSpPr>
        <p:spPr>
          <a:xfrm>
            <a:off x="1590794"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2" name="object 432"/>
          <p:cNvSpPr/>
          <p:nvPr/>
        </p:nvSpPr>
        <p:spPr>
          <a:xfrm>
            <a:off x="1624575" y="4095413"/>
            <a:ext cx="663343" cy="442229"/>
          </a:xfrm>
          <a:prstGeom prst="rect">
            <a:avLst/>
          </a:prstGeom>
          <a:blipFill>
            <a:blip r:embed="rId68" cstate="print"/>
            <a:stretch>
              <a:fillRect/>
            </a:stretch>
          </a:blipFill>
        </p:spPr>
        <p:txBody>
          <a:bodyPr wrap="square" lIns="0" tIns="0" rIns="0" bIns="0" rtlCol="0"/>
          <a:lstStyle/>
          <a:p>
            <a:endParaRPr sz="2176"/>
          </a:p>
        </p:txBody>
      </p:sp>
      <p:sp>
        <p:nvSpPr>
          <p:cNvPr id="433" name="object 433"/>
          <p:cNvSpPr/>
          <p:nvPr/>
        </p:nvSpPr>
        <p:spPr>
          <a:xfrm>
            <a:off x="1690602"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34" name="object 434"/>
          <p:cNvSpPr/>
          <p:nvPr/>
        </p:nvSpPr>
        <p:spPr>
          <a:xfrm>
            <a:off x="1624576"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35" name="object 435"/>
          <p:cNvSpPr/>
          <p:nvPr/>
        </p:nvSpPr>
        <p:spPr>
          <a:xfrm>
            <a:off x="1624576" y="409541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36" name="object 436"/>
          <p:cNvSpPr/>
          <p:nvPr/>
        </p:nvSpPr>
        <p:spPr>
          <a:xfrm>
            <a:off x="1624576"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7" name="object 437"/>
          <p:cNvSpPr/>
          <p:nvPr/>
        </p:nvSpPr>
        <p:spPr>
          <a:xfrm>
            <a:off x="2287919"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8" name="object 438"/>
          <p:cNvSpPr/>
          <p:nvPr/>
        </p:nvSpPr>
        <p:spPr>
          <a:xfrm>
            <a:off x="2320164" y="4095414"/>
            <a:ext cx="663343" cy="442228"/>
          </a:xfrm>
          <a:prstGeom prst="rect">
            <a:avLst/>
          </a:prstGeom>
          <a:blipFill>
            <a:blip r:embed="rId69" cstate="print"/>
            <a:stretch>
              <a:fillRect/>
            </a:stretch>
          </a:blipFill>
        </p:spPr>
        <p:txBody>
          <a:bodyPr wrap="square" lIns="0" tIns="0" rIns="0" bIns="0" rtlCol="0"/>
          <a:lstStyle/>
          <a:p>
            <a:endParaRPr sz="2176"/>
          </a:p>
        </p:txBody>
      </p:sp>
      <p:sp>
        <p:nvSpPr>
          <p:cNvPr id="439" name="object 439"/>
          <p:cNvSpPr/>
          <p:nvPr/>
        </p:nvSpPr>
        <p:spPr>
          <a:xfrm>
            <a:off x="2386191" y="4537643"/>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40" name="object 440"/>
          <p:cNvSpPr/>
          <p:nvPr/>
        </p:nvSpPr>
        <p:spPr>
          <a:xfrm>
            <a:off x="2320165"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1" name="object 441"/>
          <p:cNvSpPr/>
          <p:nvPr/>
        </p:nvSpPr>
        <p:spPr>
          <a:xfrm>
            <a:off x="2320165"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2" name="object 442"/>
          <p:cNvSpPr/>
          <p:nvPr/>
        </p:nvSpPr>
        <p:spPr>
          <a:xfrm>
            <a:off x="2320165"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3" name="object 443"/>
          <p:cNvSpPr/>
          <p:nvPr/>
        </p:nvSpPr>
        <p:spPr>
          <a:xfrm>
            <a:off x="2983508"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4" name="object 444"/>
          <p:cNvSpPr/>
          <p:nvPr/>
        </p:nvSpPr>
        <p:spPr>
          <a:xfrm>
            <a:off x="927451" y="4574495"/>
            <a:ext cx="663343" cy="442229"/>
          </a:xfrm>
          <a:prstGeom prst="rect">
            <a:avLst/>
          </a:prstGeom>
          <a:blipFill>
            <a:blip r:embed="rId70" cstate="print"/>
            <a:stretch>
              <a:fillRect/>
            </a:stretch>
          </a:blipFill>
        </p:spPr>
        <p:txBody>
          <a:bodyPr wrap="square" lIns="0" tIns="0" rIns="0" bIns="0" rtlCol="0"/>
          <a:lstStyle/>
          <a:p>
            <a:endParaRPr sz="2176"/>
          </a:p>
        </p:txBody>
      </p:sp>
      <p:sp>
        <p:nvSpPr>
          <p:cNvPr id="445" name="object 445"/>
          <p:cNvSpPr/>
          <p:nvPr/>
        </p:nvSpPr>
        <p:spPr>
          <a:xfrm>
            <a:off x="993478"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46" name="object 446"/>
          <p:cNvSpPr/>
          <p:nvPr/>
        </p:nvSpPr>
        <p:spPr>
          <a:xfrm>
            <a:off x="927452"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7" name="object 447"/>
          <p:cNvSpPr/>
          <p:nvPr/>
        </p:nvSpPr>
        <p:spPr>
          <a:xfrm>
            <a:off x="927452" y="4574495"/>
            <a:ext cx="663343" cy="442229"/>
          </a:xfrm>
          <a:custGeom>
            <a:avLst/>
            <a:gdLst/>
            <a:ahLst/>
            <a:cxnLst/>
            <a:rect l="l" t="t" r="r" b="b"/>
            <a:pathLst>
              <a:path w="548640"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8" name="object 448"/>
          <p:cNvSpPr/>
          <p:nvPr/>
        </p:nvSpPr>
        <p:spPr>
          <a:xfrm>
            <a:off x="92745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9" name="object 449"/>
          <p:cNvSpPr/>
          <p:nvPr/>
        </p:nvSpPr>
        <p:spPr>
          <a:xfrm>
            <a:off x="1590794"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0" name="object 450"/>
          <p:cNvSpPr/>
          <p:nvPr/>
        </p:nvSpPr>
        <p:spPr>
          <a:xfrm>
            <a:off x="231862" y="4574495"/>
            <a:ext cx="661808" cy="442229"/>
          </a:xfrm>
          <a:prstGeom prst="rect">
            <a:avLst/>
          </a:prstGeom>
          <a:blipFill>
            <a:blip r:embed="rId71" cstate="print"/>
            <a:stretch>
              <a:fillRect/>
            </a:stretch>
          </a:blipFill>
        </p:spPr>
        <p:txBody>
          <a:bodyPr wrap="square" lIns="0" tIns="0" rIns="0" bIns="0" rtlCol="0"/>
          <a:lstStyle/>
          <a:p>
            <a:endParaRPr sz="2176"/>
          </a:p>
        </p:txBody>
      </p:sp>
      <p:sp>
        <p:nvSpPr>
          <p:cNvPr id="451" name="object 451"/>
          <p:cNvSpPr/>
          <p:nvPr/>
        </p:nvSpPr>
        <p:spPr>
          <a:xfrm>
            <a:off x="297889"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452" name="object 452"/>
          <p:cNvSpPr/>
          <p:nvPr/>
        </p:nvSpPr>
        <p:spPr>
          <a:xfrm>
            <a:off x="231863" y="4634381"/>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53" name="object 453"/>
          <p:cNvSpPr/>
          <p:nvPr/>
        </p:nvSpPr>
        <p:spPr>
          <a:xfrm>
            <a:off x="231863"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49" y="346074"/>
                </a:lnTo>
                <a:lnTo>
                  <a:pt x="38576" y="360322"/>
                </a:lnTo>
                <a:lnTo>
                  <a:pt x="60959"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54" name="object 454"/>
          <p:cNvSpPr/>
          <p:nvPr/>
        </p:nvSpPr>
        <p:spPr>
          <a:xfrm>
            <a:off x="231863"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5" name="object 455"/>
          <p:cNvSpPr/>
          <p:nvPr/>
        </p:nvSpPr>
        <p:spPr>
          <a:xfrm>
            <a:off x="895205"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6" name="object 456"/>
          <p:cNvSpPr/>
          <p:nvPr/>
        </p:nvSpPr>
        <p:spPr>
          <a:xfrm>
            <a:off x="1624575" y="4574495"/>
            <a:ext cx="663343" cy="442229"/>
          </a:xfrm>
          <a:prstGeom prst="rect">
            <a:avLst/>
          </a:prstGeom>
          <a:blipFill>
            <a:blip r:embed="rId72" cstate="print"/>
            <a:stretch>
              <a:fillRect/>
            </a:stretch>
          </a:blipFill>
        </p:spPr>
        <p:txBody>
          <a:bodyPr wrap="square" lIns="0" tIns="0" rIns="0" bIns="0" rtlCol="0"/>
          <a:lstStyle/>
          <a:p>
            <a:endParaRPr sz="2176"/>
          </a:p>
        </p:txBody>
      </p:sp>
      <p:sp>
        <p:nvSpPr>
          <p:cNvPr id="457" name="object 457"/>
          <p:cNvSpPr/>
          <p:nvPr/>
        </p:nvSpPr>
        <p:spPr>
          <a:xfrm>
            <a:off x="1690602"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58" name="object 458"/>
          <p:cNvSpPr/>
          <p:nvPr/>
        </p:nvSpPr>
        <p:spPr>
          <a:xfrm>
            <a:off x="1624576"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59" name="object 459"/>
          <p:cNvSpPr/>
          <p:nvPr/>
        </p:nvSpPr>
        <p:spPr>
          <a:xfrm>
            <a:off x="1624576" y="4574495"/>
            <a:ext cx="663343" cy="442229"/>
          </a:xfrm>
          <a:custGeom>
            <a:avLst/>
            <a:gdLst/>
            <a:ahLst/>
            <a:cxnLst/>
            <a:rect l="l" t="t" r="r" b="b"/>
            <a:pathLst>
              <a:path w="548639"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60" name="object 460"/>
          <p:cNvSpPr/>
          <p:nvPr/>
        </p:nvSpPr>
        <p:spPr>
          <a:xfrm>
            <a:off x="1624576"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1" name="object 461"/>
          <p:cNvSpPr/>
          <p:nvPr/>
        </p:nvSpPr>
        <p:spPr>
          <a:xfrm>
            <a:off x="2287919"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2" name="object 462"/>
          <p:cNvSpPr/>
          <p:nvPr/>
        </p:nvSpPr>
        <p:spPr>
          <a:xfrm>
            <a:off x="2320164" y="4574495"/>
            <a:ext cx="663343" cy="442229"/>
          </a:xfrm>
          <a:prstGeom prst="rect">
            <a:avLst/>
          </a:prstGeom>
          <a:blipFill>
            <a:blip r:embed="rId73" cstate="print"/>
            <a:stretch>
              <a:fillRect/>
            </a:stretch>
          </a:blipFill>
        </p:spPr>
        <p:txBody>
          <a:bodyPr wrap="square" lIns="0" tIns="0" rIns="0" bIns="0" rtlCol="0"/>
          <a:lstStyle/>
          <a:p>
            <a:endParaRPr sz="2176"/>
          </a:p>
        </p:txBody>
      </p:sp>
      <p:sp>
        <p:nvSpPr>
          <p:cNvPr id="463" name="object 463"/>
          <p:cNvSpPr/>
          <p:nvPr/>
        </p:nvSpPr>
        <p:spPr>
          <a:xfrm>
            <a:off x="2386191" y="457449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64" name="object 464"/>
          <p:cNvSpPr/>
          <p:nvPr/>
        </p:nvSpPr>
        <p:spPr>
          <a:xfrm>
            <a:off x="2320165"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65" name="object 465"/>
          <p:cNvSpPr/>
          <p:nvPr/>
        </p:nvSpPr>
        <p:spPr>
          <a:xfrm>
            <a:off x="2320165"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66" name="object 466"/>
          <p:cNvSpPr/>
          <p:nvPr/>
        </p:nvSpPr>
        <p:spPr>
          <a:xfrm>
            <a:off x="2320165"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7" name="object 467"/>
          <p:cNvSpPr/>
          <p:nvPr/>
        </p:nvSpPr>
        <p:spPr>
          <a:xfrm>
            <a:off x="2983508"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8" name="object 468"/>
          <p:cNvSpPr/>
          <p:nvPr/>
        </p:nvSpPr>
        <p:spPr>
          <a:xfrm>
            <a:off x="221116" y="5050505"/>
            <a:ext cx="661806" cy="442229"/>
          </a:xfrm>
          <a:prstGeom prst="rect">
            <a:avLst/>
          </a:prstGeom>
          <a:blipFill>
            <a:blip r:embed="rId74" cstate="print"/>
            <a:stretch>
              <a:fillRect/>
            </a:stretch>
          </a:blipFill>
        </p:spPr>
        <p:txBody>
          <a:bodyPr wrap="square" lIns="0" tIns="0" rIns="0" bIns="0" rtlCol="0"/>
          <a:lstStyle/>
          <a:p>
            <a:endParaRPr sz="2176"/>
          </a:p>
        </p:txBody>
      </p:sp>
      <p:sp>
        <p:nvSpPr>
          <p:cNvPr id="469" name="object 469"/>
          <p:cNvSpPr/>
          <p:nvPr/>
        </p:nvSpPr>
        <p:spPr>
          <a:xfrm>
            <a:off x="287140"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0" name="object 470"/>
          <p:cNvSpPr/>
          <p:nvPr/>
        </p:nvSpPr>
        <p:spPr>
          <a:xfrm>
            <a:off x="221113"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71" name="object 471"/>
          <p:cNvSpPr/>
          <p:nvPr/>
        </p:nvSpPr>
        <p:spPr>
          <a:xfrm>
            <a:off x="22111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72" name="object 472"/>
          <p:cNvSpPr/>
          <p:nvPr/>
        </p:nvSpPr>
        <p:spPr>
          <a:xfrm>
            <a:off x="2211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3" name="object 473"/>
          <p:cNvSpPr/>
          <p:nvPr/>
        </p:nvSpPr>
        <p:spPr>
          <a:xfrm>
            <a:off x="8844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4" name="object 474"/>
          <p:cNvSpPr/>
          <p:nvPr/>
        </p:nvSpPr>
        <p:spPr>
          <a:xfrm>
            <a:off x="916703" y="5050505"/>
            <a:ext cx="663343" cy="442229"/>
          </a:xfrm>
          <a:prstGeom prst="rect">
            <a:avLst/>
          </a:prstGeom>
          <a:blipFill>
            <a:blip r:embed="rId75" cstate="print"/>
            <a:stretch>
              <a:fillRect/>
            </a:stretch>
          </a:blipFill>
        </p:spPr>
        <p:txBody>
          <a:bodyPr wrap="square" lIns="0" tIns="0" rIns="0" bIns="0" rtlCol="0"/>
          <a:lstStyle/>
          <a:p>
            <a:endParaRPr sz="2176"/>
          </a:p>
        </p:txBody>
      </p:sp>
      <p:sp>
        <p:nvSpPr>
          <p:cNvPr id="475" name="object 475"/>
          <p:cNvSpPr/>
          <p:nvPr/>
        </p:nvSpPr>
        <p:spPr>
          <a:xfrm>
            <a:off x="1580046" y="5121139"/>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476" name="object 476"/>
          <p:cNvSpPr/>
          <p:nvPr/>
        </p:nvSpPr>
        <p:spPr>
          <a:xfrm>
            <a:off x="982729"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7" name="object 477"/>
          <p:cNvSpPr/>
          <p:nvPr/>
        </p:nvSpPr>
        <p:spPr>
          <a:xfrm>
            <a:off x="916703" y="5118068"/>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478" name="object 478"/>
          <p:cNvSpPr/>
          <p:nvPr/>
        </p:nvSpPr>
        <p:spPr>
          <a:xfrm>
            <a:off x="91670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79" name="object 479"/>
          <p:cNvSpPr/>
          <p:nvPr/>
        </p:nvSpPr>
        <p:spPr>
          <a:xfrm>
            <a:off x="91670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0" name="object 480"/>
          <p:cNvSpPr/>
          <p:nvPr/>
        </p:nvSpPr>
        <p:spPr>
          <a:xfrm>
            <a:off x="158004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1" name="object 481"/>
          <p:cNvSpPr/>
          <p:nvPr/>
        </p:nvSpPr>
        <p:spPr>
          <a:xfrm>
            <a:off x="1613828" y="5050505"/>
            <a:ext cx="661806" cy="442229"/>
          </a:xfrm>
          <a:prstGeom prst="rect">
            <a:avLst/>
          </a:prstGeom>
          <a:blipFill>
            <a:blip r:embed="rId76" cstate="print"/>
            <a:stretch>
              <a:fillRect/>
            </a:stretch>
          </a:blipFill>
        </p:spPr>
        <p:txBody>
          <a:bodyPr wrap="square" lIns="0" tIns="0" rIns="0" bIns="0" rtlCol="0"/>
          <a:lstStyle/>
          <a:p>
            <a:endParaRPr sz="2176"/>
          </a:p>
        </p:txBody>
      </p:sp>
      <p:sp>
        <p:nvSpPr>
          <p:cNvPr id="482" name="object 482"/>
          <p:cNvSpPr/>
          <p:nvPr/>
        </p:nvSpPr>
        <p:spPr>
          <a:xfrm>
            <a:off x="1679854" y="505050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83" name="object 483"/>
          <p:cNvSpPr/>
          <p:nvPr/>
        </p:nvSpPr>
        <p:spPr>
          <a:xfrm>
            <a:off x="1613826"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84" name="object 484"/>
          <p:cNvSpPr/>
          <p:nvPr/>
        </p:nvSpPr>
        <p:spPr>
          <a:xfrm>
            <a:off x="1613827"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85" name="object 485"/>
          <p:cNvSpPr/>
          <p:nvPr/>
        </p:nvSpPr>
        <p:spPr>
          <a:xfrm>
            <a:off x="1613826"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6" name="object 486"/>
          <p:cNvSpPr/>
          <p:nvPr/>
        </p:nvSpPr>
        <p:spPr>
          <a:xfrm>
            <a:off x="227717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7" name="object 487"/>
          <p:cNvSpPr/>
          <p:nvPr/>
        </p:nvSpPr>
        <p:spPr>
          <a:xfrm>
            <a:off x="2309418" y="5050505"/>
            <a:ext cx="663342" cy="442229"/>
          </a:xfrm>
          <a:prstGeom prst="rect">
            <a:avLst/>
          </a:prstGeom>
          <a:blipFill>
            <a:blip r:embed="rId77" cstate="print"/>
            <a:stretch>
              <a:fillRect/>
            </a:stretch>
          </a:blipFill>
        </p:spPr>
        <p:txBody>
          <a:bodyPr wrap="square" lIns="0" tIns="0" rIns="0" bIns="0" rtlCol="0"/>
          <a:lstStyle/>
          <a:p>
            <a:endParaRPr sz="2176"/>
          </a:p>
        </p:txBody>
      </p:sp>
      <p:sp>
        <p:nvSpPr>
          <p:cNvPr id="488" name="object 488"/>
          <p:cNvSpPr/>
          <p:nvPr/>
        </p:nvSpPr>
        <p:spPr>
          <a:xfrm>
            <a:off x="2972760"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89" name="object 489"/>
          <p:cNvSpPr/>
          <p:nvPr/>
        </p:nvSpPr>
        <p:spPr>
          <a:xfrm>
            <a:off x="2375443"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90" name="object 490"/>
          <p:cNvSpPr/>
          <p:nvPr/>
        </p:nvSpPr>
        <p:spPr>
          <a:xfrm>
            <a:off x="230941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91" name="object 491"/>
          <p:cNvSpPr/>
          <p:nvPr/>
        </p:nvSpPr>
        <p:spPr>
          <a:xfrm>
            <a:off x="230941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2" name="object 492"/>
          <p:cNvSpPr/>
          <p:nvPr/>
        </p:nvSpPr>
        <p:spPr>
          <a:xfrm>
            <a:off x="2972760"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3" name="object 493"/>
          <p:cNvSpPr/>
          <p:nvPr/>
        </p:nvSpPr>
        <p:spPr>
          <a:xfrm>
            <a:off x="916703" y="5529587"/>
            <a:ext cx="663343" cy="442228"/>
          </a:xfrm>
          <a:prstGeom prst="rect">
            <a:avLst/>
          </a:prstGeom>
          <a:blipFill>
            <a:blip r:embed="rId78" cstate="print"/>
            <a:stretch>
              <a:fillRect/>
            </a:stretch>
          </a:blipFill>
        </p:spPr>
        <p:txBody>
          <a:bodyPr wrap="square" lIns="0" tIns="0" rIns="0" bIns="0" rtlCol="0"/>
          <a:lstStyle/>
          <a:p>
            <a:endParaRPr sz="2176"/>
          </a:p>
        </p:txBody>
      </p:sp>
      <p:sp>
        <p:nvSpPr>
          <p:cNvPr id="494" name="object 494"/>
          <p:cNvSpPr/>
          <p:nvPr/>
        </p:nvSpPr>
        <p:spPr>
          <a:xfrm>
            <a:off x="982729"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95" name="object 495"/>
          <p:cNvSpPr/>
          <p:nvPr/>
        </p:nvSpPr>
        <p:spPr>
          <a:xfrm>
            <a:off x="1580046" y="5598684"/>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496" name="object 496"/>
          <p:cNvSpPr/>
          <p:nvPr/>
        </p:nvSpPr>
        <p:spPr>
          <a:xfrm>
            <a:off x="916703" y="559407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497" name="object 497"/>
          <p:cNvSpPr/>
          <p:nvPr/>
        </p:nvSpPr>
        <p:spPr>
          <a:xfrm>
            <a:off x="91670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98" name="object 498"/>
          <p:cNvSpPr/>
          <p:nvPr/>
        </p:nvSpPr>
        <p:spPr>
          <a:xfrm>
            <a:off x="91670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9" name="object 499"/>
          <p:cNvSpPr/>
          <p:nvPr/>
        </p:nvSpPr>
        <p:spPr>
          <a:xfrm>
            <a:off x="158004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0" name="object 500"/>
          <p:cNvSpPr/>
          <p:nvPr/>
        </p:nvSpPr>
        <p:spPr>
          <a:xfrm>
            <a:off x="221116" y="5529587"/>
            <a:ext cx="661806" cy="442228"/>
          </a:xfrm>
          <a:prstGeom prst="rect">
            <a:avLst/>
          </a:prstGeom>
          <a:blipFill>
            <a:blip r:embed="rId79" cstate="print"/>
            <a:stretch>
              <a:fillRect/>
            </a:stretch>
          </a:blipFill>
        </p:spPr>
        <p:txBody>
          <a:bodyPr wrap="square" lIns="0" tIns="0" rIns="0" bIns="0" rtlCol="0"/>
          <a:lstStyle/>
          <a:p>
            <a:endParaRPr sz="2176"/>
          </a:p>
        </p:txBody>
      </p:sp>
      <p:sp>
        <p:nvSpPr>
          <p:cNvPr id="501" name="object 501"/>
          <p:cNvSpPr/>
          <p:nvPr/>
        </p:nvSpPr>
        <p:spPr>
          <a:xfrm>
            <a:off x="287140"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02" name="object 502"/>
          <p:cNvSpPr/>
          <p:nvPr/>
        </p:nvSpPr>
        <p:spPr>
          <a:xfrm>
            <a:off x="221113"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3" name="object 503"/>
          <p:cNvSpPr/>
          <p:nvPr/>
        </p:nvSpPr>
        <p:spPr>
          <a:xfrm>
            <a:off x="22111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04" name="object 504"/>
          <p:cNvSpPr/>
          <p:nvPr/>
        </p:nvSpPr>
        <p:spPr>
          <a:xfrm>
            <a:off x="2211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5" name="object 505"/>
          <p:cNvSpPr/>
          <p:nvPr/>
        </p:nvSpPr>
        <p:spPr>
          <a:xfrm>
            <a:off x="8844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6" name="object 506"/>
          <p:cNvSpPr/>
          <p:nvPr/>
        </p:nvSpPr>
        <p:spPr>
          <a:xfrm>
            <a:off x="1613828" y="5529587"/>
            <a:ext cx="661806" cy="442228"/>
          </a:xfrm>
          <a:prstGeom prst="rect">
            <a:avLst/>
          </a:prstGeom>
          <a:blipFill>
            <a:blip r:embed="rId80" cstate="print"/>
            <a:stretch>
              <a:fillRect/>
            </a:stretch>
          </a:blipFill>
        </p:spPr>
        <p:txBody>
          <a:bodyPr wrap="square" lIns="0" tIns="0" rIns="0" bIns="0" rtlCol="0"/>
          <a:lstStyle/>
          <a:p>
            <a:endParaRPr sz="2176"/>
          </a:p>
        </p:txBody>
      </p:sp>
      <p:sp>
        <p:nvSpPr>
          <p:cNvPr id="507" name="object 507"/>
          <p:cNvSpPr/>
          <p:nvPr/>
        </p:nvSpPr>
        <p:spPr>
          <a:xfrm>
            <a:off x="1679854" y="5971815"/>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508" name="object 508"/>
          <p:cNvSpPr/>
          <p:nvPr/>
        </p:nvSpPr>
        <p:spPr>
          <a:xfrm>
            <a:off x="1613826"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9" name="object 509"/>
          <p:cNvSpPr/>
          <p:nvPr/>
        </p:nvSpPr>
        <p:spPr>
          <a:xfrm>
            <a:off x="1613827"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10" name="object 510"/>
          <p:cNvSpPr/>
          <p:nvPr/>
        </p:nvSpPr>
        <p:spPr>
          <a:xfrm>
            <a:off x="1613826"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1" name="object 511"/>
          <p:cNvSpPr/>
          <p:nvPr/>
        </p:nvSpPr>
        <p:spPr>
          <a:xfrm>
            <a:off x="227717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2" name="object 512"/>
          <p:cNvSpPr/>
          <p:nvPr/>
        </p:nvSpPr>
        <p:spPr>
          <a:xfrm>
            <a:off x="2309418" y="5529587"/>
            <a:ext cx="663342" cy="442228"/>
          </a:xfrm>
          <a:prstGeom prst="rect">
            <a:avLst/>
          </a:prstGeom>
          <a:blipFill>
            <a:blip r:embed="rId81" cstate="print"/>
            <a:stretch>
              <a:fillRect/>
            </a:stretch>
          </a:blipFill>
        </p:spPr>
        <p:txBody>
          <a:bodyPr wrap="square" lIns="0" tIns="0" rIns="0" bIns="0" rtlCol="0"/>
          <a:lstStyle/>
          <a:p>
            <a:endParaRPr sz="2176"/>
          </a:p>
        </p:txBody>
      </p:sp>
      <p:sp>
        <p:nvSpPr>
          <p:cNvPr id="513" name="object 513"/>
          <p:cNvSpPr/>
          <p:nvPr/>
        </p:nvSpPr>
        <p:spPr>
          <a:xfrm>
            <a:off x="2375443"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14" name="object 514"/>
          <p:cNvSpPr/>
          <p:nvPr/>
        </p:nvSpPr>
        <p:spPr>
          <a:xfrm>
            <a:off x="2972760"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515" name="object 515"/>
          <p:cNvSpPr/>
          <p:nvPr/>
        </p:nvSpPr>
        <p:spPr>
          <a:xfrm>
            <a:off x="230941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16" name="object 516"/>
          <p:cNvSpPr/>
          <p:nvPr/>
        </p:nvSpPr>
        <p:spPr>
          <a:xfrm>
            <a:off x="230941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7" name="object 517"/>
          <p:cNvSpPr/>
          <p:nvPr/>
        </p:nvSpPr>
        <p:spPr>
          <a:xfrm>
            <a:off x="2972760"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8" name="object 518"/>
          <p:cNvSpPr/>
          <p:nvPr/>
        </p:nvSpPr>
        <p:spPr>
          <a:xfrm>
            <a:off x="3020359" y="4075452"/>
            <a:ext cx="661808" cy="442229"/>
          </a:xfrm>
          <a:prstGeom prst="rect">
            <a:avLst/>
          </a:prstGeom>
          <a:blipFill>
            <a:blip r:embed="rId82" cstate="print"/>
            <a:stretch>
              <a:fillRect/>
            </a:stretch>
          </a:blipFill>
        </p:spPr>
        <p:txBody>
          <a:bodyPr wrap="square" lIns="0" tIns="0" rIns="0" bIns="0" rtlCol="0"/>
          <a:lstStyle/>
          <a:p>
            <a:endParaRPr sz="2176"/>
          </a:p>
        </p:txBody>
      </p:sp>
      <p:sp>
        <p:nvSpPr>
          <p:cNvPr id="519" name="object 519"/>
          <p:cNvSpPr/>
          <p:nvPr/>
        </p:nvSpPr>
        <p:spPr>
          <a:xfrm>
            <a:off x="308638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0" name="object 520"/>
          <p:cNvSpPr/>
          <p:nvPr/>
        </p:nvSpPr>
        <p:spPr>
          <a:xfrm>
            <a:off x="3082549" y="4075452"/>
            <a:ext cx="537431" cy="0"/>
          </a:xfrm>
          <a:custGeom>
            <a:avLst/>
            <a:gdLst/>
            <a:ahLst/>
            <a:cxnLst/>
            <a:rect l="l" t="t" r="r" b="b"/>
            <a:pathLst>
              <a:path w="444500">
                <a:moveTo>
                  <a:pt x="444499" y="0"/>
                </a:moveTo>
                <a:lnTo>
                  <a:pt x="0" y="0"/>
                </a:lnTo>
              </a:path>
            </a:pathLst>
          </a:custGeom>
          <a:ln w="3175">
            <a:solidFill>
              <a:srgbClr val="3364A3"/>
            </a:solidFill>
          </a:ln>
        </p:spPr>
        <p:txBody>
          <a:bodyPr wrap="square" lIns="0" tIns="0" rIns="0" bIns="0" rtlCol="0"/>
          <a:lstStyle/>
          <a:p>
            <a:endParaRPr sz="2176"/>
          </a:p>
        </p:txBody>
      </p:sp>
      <p:sp>
        <p:nvSpPr>
          <p:cNvPr id="521" name="object 521"/>
          <p:cNvSpPr/>
          <p:nvPr/>
        </p:nvSpPr>
        <p:spPr>
          <a:xfrm>
            <a:off x="3020359" y="4135338"/>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22" name="object 522"/>
          <p:cNvSpPr/>
          <p:nvPr/>
        </p:nvSpPr>
        <p:spPr>
          <a:xfrm>
            <a:off x="3020360" y="407545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40" y="303529"/>
                </a:lnTo>
                <a:lnTo>
                  <a:pt x="548640"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23" name="object 523"/>
          <p:cNvSpPr/>
          <p:nvPr/>
        </p:nvSpPr>
        <p:spPr>
          <a:xfrm>
            <a:off x="3020359"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4" name="object 524"/>
          <p:cNvSpPr/>
          <p:nvPr/>
        </p:nvSpPr>
        <p:spPr>
          <a:xfrm>
            <a:off x="36837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5" name="object 525"/>
          <p:cNvSpPr/>
          <p:nvPr/>
        </p:nvSpPr>
        <p:spPr>
          <a:xfrm>
            <a:off x="3715951" y="4075452"/>
            <a:ext cx="663342" cy="442229"/>
          </a:xfrm>
          <a:prstGeom prst="rect">
            <a:avLst/>
          </a:prstGeom>
          <a:blipFill>
            <a:blip r:embed="rId83" cstate="print"/>
            <a:stretch>
              <a:fillRect/>
            </a:stretch>
          </a:blipFill>
        </p:spPr>
        <p:txBody>
          <a:bodyPr wrap="square" lIns="0" tIns="0" rIns="0" bIns="0" rtlCol="0"/>
          <a:lstStyle/>
          <a:p>
            <a:endParaRPr sz="2176"/>
          </a:p>
        </p:txBody>
      </p:sp>
      <p:sp>
        <p:nvSpPr>
          <p:cNvPr id="526" name="object 526"/>
          <p:cNvSpPr/>
          <p:nvPr/>
        </p:nvSpPr>
        <p:spPr>
          <a:xfrm>
            <a:off x="378197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7" name="object 527"/>
          <p:cNvSpPr/>
          <p:nvPr/>
        </p:nvSpPr>
        <p:spPr>
          <a:xfrm>
            <a:off x="4379293" y="4149156"/>
            <a:ext cx="0" cy="293284"/>
          </a:xfrm>
          <a:custGeom>
            <a:avLst/>
            <a:gdLst/>
            <a:ahLst/>
            <a:cxnLst/>
            <a:rect l="l" t="t" r="r" b="b"/>
            <a:pathLst>
              <a:path h="242570">
                <a:moveTo>
                  <a:pt x="0" y="242569"/>
                </a:moveTo>
                <a:lnTo>
                  <a:pt x="0" y="0"/>
                </a:lnTo>
              </a:path>
            </a:pathLst>
          </a:custGeom>
          <a:ln w="3175">
            <a:solidFill>
              <a:srgbClr val="3364A3"/>
            </a:solidFill>
          </a:ln>
        </p:spPr>
        <p:txBody>
          <a:bodyPr wrap="square" lIns="0" tIns="0" rIns="0" bIns="0" rtlCol="0"/>
          <a:lstStyle/>
          <a:p>
            <a:endParaRPr sz="2176"/>
          </a:p>
        </p:txBody>
      </p:sp>
      <p:sp>
        <p:nvSpPr>
          <p:cNvPr id="528" name="object 528"/>
          <p:cNvSpPr/>
          <p:nvPr/>
        </p:nvSpPr>
        <p:spPr>
          <a:xfrm>
            <a:off x="3779674"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529" name="object 529"/>
          <p:cNvSpPr/>
          <p:nvPr/>
        </p:nvSpPr>
        <p:spPr>
          <a:xfrm>
            <a:off x="3715950"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30" name="object 530"/>
          <p:cNvSpPr/>
          <p:nvPr/>
        </p:nvSpPr>
        <p:spPr>
          <a:xfrm>
            <a:off x="3715950"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31" name="object 531"/>
          <p:cNvSpPr/>
          <p:nvPr/>
        </p:nvSpPr>
        <p:spPr>
          <a:xfrm>
            <a:off x="371595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2" name="object 532"/>
          <p:cNvSpPr/>
          <p:nvPr/>
        </p:nvSpPr>
        <p:spPr>
          <a:xfrm>
            <a:off x="437929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3" name="object 533"/>
          <p:cNvSpPr/>
          <p:nvPr/>
        </p:nvSpPr>
        <p:spPr>
          <a:xfrm>
            <a:off x="4413073" y="4075452"/>
            <a:ext cx="661808" cy="442229"/>
          </a:xfrm>
          <a:prstGeom prst="rect">
            <a:avLst/>
          </a:prstGeom>
          <a:blipFill>
            <a:blip r:embed="rId84" cstate="print"/>
            <a:stretch>
              <a:fillRect/>
            </a:stretch>
          </a:blipFill>
        </p:spPr>
        <p:txBody>
          <a:bodyPr wrap="square" lIns="0" tIns="0" rIns="0" bIns="0" rtlCol="0"/>
          <a:lstStyle/>
          <a:p>
            <a:endParaRPr sz="2176"/>
          </a:p>
        </p:txBody>
      </p:sp>
      <p:sp>
        <p:nvSpPr>
          <p:cNvPr id="534" name="object 534"/>
          <p:cNvSpPr/>
          <p:nvPr/>
        </p:nvSpPr>
        <p:spPr>
          <a:xfrm>
            <a:off x="447910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35" name="object 535"/>
          <p:cNvSpPr/>
          <p:nvPr/>
        </p:nvSpPr>
        <p:spPr>
          <a:xfrm>
            <a:off x="4475264"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36" name="object 536"/>
          <p:cNvSpPr/>
          <p:nvPr/>
        </p:nvSpPr>
        <p:spPr>
          <a:xfrm>
            <a:off x="4413073" y="41430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37" name="object 537"/>
          <p:cNvSpPr/>
          <p:nvPr/>
        </p:nvSpPr>
        <p:spPr>
          <a:xfrm>
            <a:off x="441307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38" name="object 538"/>
          <p:cNvSpPr/>
          <p:nvPr/>
        </p:nvSpPr>
        <p:spPr>
          <a:xfrm>
            <a:off x="441307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9" name="object 539"/>
          <p:cNvSpPr/>
          <p:nvPr/>
        </p:nvSpPr>
        <p:spPr>
          <a:xfrm>
            <a:off x="5076417"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0" name="object 540"/>
          <p:cNvSpPr/>
          <p:nvPr/>
        </p:nvSpPr>
        <p:spPr>
          <a:xfrm>
            <a:off x="5108664" y="4075452"/>
            <a:ext cx="663342" cy="442229"/>
          </a:xfrm>
          <a:prstGeom prst="rect">
            <a:avLst/>
          </a:prstGeom>
          <a:blipFill>
            <a:blip r:embed="rId85" cstate="print"/>
            <a:stretch>
              <a:fillRect/>
            </a:stretch>
          </a:blipFill>
        </p:spPr>
        <p:txBody>
          <a:bodyPr wrap="square" lIns="0" tIns="0" rIns="0" bIns="0" rtlCol="0"/>
          <a:lstStyle/>
          <a:p>
            <a:endParaRPr sz="2176"/>
          </a:p>
        </p:txBody>
      </p:sp>
      <p:sp>
        <p:nvSpPr>
          <p:cNvPr id="541" name="object 541"/>
          <p:cNvSpPr/>
          <p:nvPr/>
        </p:nvSpPr>
        <p:spPr>
          <a:xfrm>
            <a:off x="5174689"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2" name="object 542"/>
          <p:cNvSpPr/>
          <p:nvPr/>
        </p:nvSpPr>
        <p:spPr>
          <a:xfrm>
            <a:off x="5772005"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43" name="object 543"/>
          <p:cNvSpPr/>
          <p:nvPr/>
        </p:nvSpPr>
        <p:spPr>
          <a:xfrm>
            <a:off x="5171620"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44" name="object 544"/>
          <p:cNvSpPr/>
          <p:nvPr/>
        </p:nvSpPr>
        <p:spPr>
          <a:xfrm>
            <a:off x="5108663"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45" name="object 545"/>
          <p:cNvSpPr/>
          <p:nvPr/>
        </p:nvSpPr>
        <p:spPr>
          <a:xfrm>
            <a:off x="510866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46" name="object 546"/>
          <p:cNvSpPr/>
          <p:nvPr/>
        </p:nvSpPr>
        <p:spPr>
          <a:xfrm>
            <a:off x="510866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7" name="object 547"/>
          <p:cNvSpPr/>
          <p:nvPr/>
        </p:nvSpPr>
        <p:spPr>
          <a:xfrm>
            <a:off x="5772005"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8" name="object 548"/>
          <p:cNvSpPr/>
          <p:nvPr/>
        </p:nvSpPr>
        <p:spPr>
          <a:xfrm>
            <a:off x="3715951" y="4554534"/>
            <a:ext cx="663342" cy="440692"/>
          </a:xfrm>
          <a:prstGeom prst="rect">
            <a:avLst/>
          </a:prstGeom>
          <a:blipFill>
            <a:blip r:embed="rId86" cstate="print"/>
            <a:stretch>
              <a:fillRect/>
            </a:stretch>
          </a:blipFill>
        </p:spPr>
        <p:txBody>
          <a:bodyPr wrap="square" lIns="0" tIns="0" rIns="0" bIns="0" rtlCol="0"/>
          <a:lstStyle/>
          <a:p>
            <a:endParaRPr sz="2176"/>
          </a:p>
        </p:txBody>
      </p:sp>
      <p:sp>
        <p:nvSpPr>
          <p:cNvPr id="549" name="object 549"/>
          <p:cNvSpPr/>
          <p:nvPr/>
        </p:nvSpPr>
        <p:spPr>
          <a:xfrm>
            <a:off x="4379293" y="462670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50" name="object 550"/>
          <p:cNvSpPr/>
          <p:nvPr/>
        </p:nvSpPr>
        <p:spPr>
          <a:xfrm>
            <a:off x="3715950"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51" name="object 551"/>
          <p:cNvSpPr/>
          <p:nvPr/>
        </p:nvSpPr>
        <p:spPr>
          <a:xfrm>
            <a:off x="3715950"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52" name="object 552"/>
          <p:cNvSpPr/>
          <p:nvPr/>
        </p:nvSpPr>
        <p:spPr>
          <a:xfrm>
            <a:off x="371595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3" name="object 553"/>
          <p:cNvSpPr/>
          <p:nvPr/>
        </p:nvSpPr>
        <p:spPr>
          <a:xfrm>
            <a:off x="437929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4" name="object 554"/>
          <p:cNvSpPr/>
          <p:nvPr/>
        </p:nvSpPr>
        <p:spPr>
          <a:xfrm>
            <a:off x="3020359" y="4554532"/>
            <a:ext cx="661808" cy="440693"/>
          </a:xfrm>
          <a:prstGeom prst="rect">
            <a:avLst/>
          </a:prstGeom>
          <a:blipFill>
            <a:blip r:embed="rId87" cstate="print"/>
            <a:stretch>
              <a:fillRect/>
            </a:stretch>
          </a:blipFill>
        </p:spPr>
        <p:txBody>
          <a:bodyPr wrap="square" lIns="0" tIns="0" rIns="0" bIns="0" rtlCol="0"/>
          <a:lstStyle/>
          <a:p>
            <a:endParaRPr sz="2176"/>
          </a:p>
        </p:txBody>
      </p:sp>
      <p:sp>
        <p:nvSpPr>
          <p:cNvPr id="555" name="object 555"/>
          <p:cNvSpPr/>
          <p:nvPr/>
        </p:nvSpPr>
        <p:spPr>
          <a:xfrm>
            <a:off x="3020359" y="461441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56" name="object 556"/>
          <p:cNvSpPr/>
          <p:nvPr/>
        </p:nvSpPr>
        <p:spPr>
          <a:xfrm>
            <a:off x="3020360" y="455299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57" name="object 557"/>
          <p:cNvSpPr/>
          <p:nvPr/>
        </p:nvSpPr>
        <p:spPr>
          <a:xfrm>
            <a:off x="3020359"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8" name="object 558"/>
          <p:cNvSpPr/>
          <p:nvPr/>
        </p:nvSpPr>
        <p:spPr>
          <a:xfrm>
            <a:off x="36837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9" name="object 559"/>
          <p:cNvSpPr/>
          <p:nvPr/>
        </p:nvSpPr>
        <p:spPr>
          <a:xfrm>
            <a:off x="4413073" y="4554532"/>
            <a:ext cx="661808" cy="440693"/>
          </a:xfrm>
          <a:prstGeom prst="rect">
            <a:avLst/>
          </a:prstGeom>
          <a:blipFill>
            <a:blip r:embed="rId88" cstate="print"/>
            <a:stretch>
              <a:fillRect/>
            </a:stretch>
          </a:blipFill>
        </p:spPr>
        <p:txBody>
          <a:bodyPr wrap="square" lIns="0" tIns="0" rIns="0" bIns="0" rtlCol="0"/>
          <a:lstStyle/>
          <a:p>
            <a:endParaRPr sz="2176"/>
          </a:p>
        </p:txBody>
      </p:sp>
      <p:sp>
        <p:nvSpPr>
          <p:cNvPr id="560" name="object 560"/>
          <p:cNvSpPr/>
          <p:nvPr/>
        </p:nvSpPr>
        <p:spPr>
          <a:xfrm>
            <a:off x="4413073" y="462056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61" name="object 561"/>
          <p:cNvSpPr/>
          <p:nvPr/>
        </p:nvSpPr>
        <p:spPr>
          <a:xfrm>
            <a:off x="441307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2" name="object 562"/>
          <p:cNvSpPr/>
          <p:nvPr/>
        </p:nvSpPr>
        <p:spPr>
          <a:xfrm>
            <a:off x="441307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3" name="object 563"/>
          <p:cNvSpPr/>
          <p:nvPr/>
        </p:nvSpPr>
        <p:spPr>
          <a:xfrm>
            <a:off x="5076417"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4" name="object 564"/>
          <p:cNvSpPr/>
          <p:nvPr/>
        </p:nvSpPr>
        <p:spPr>
          <a:xfrm>
            <a:off x="5108664" y="4554532"/>
            <a:ext cx="663342" cy="440693"/>
          </a:xfrm>
          <a:prstGeom prst="rect">
            <a:avLst/>
          </a:prstGeom>
          <a:blipFill>
            <a:blip r:embed="rId89" cstate="print"/>
            <a:stretch>
              <a:fillRect/>
            </a:stretch>
          </a:blipFill>
        </p:spPr>
        <p:txBody>
          <a:bodyPr wrap="square" lIns="0" tIns="0" rIns="0" bIns="0" rtlCol="0"/>
          <a:lstStyle/>
          <a:p>
            <a:endParaRPr sz="2176"/>
          </a:p>
        </p:txBody>
      </p:sp>
      <p:sp>
        <p:nvSpPr>
          <p:cNvPr id="565" name="object 565"/>
          <p:cNvSpPr/>
          <p:nvPr/>
        </p:nvSpPr>
        <p:spPr>
          <a:xfrm>
            <a:off x="5772005"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66" name="object 566"/>
          <p:cNvSpPr/>
          <p:nvPr/>
        </p:nvSpPr>
        <p:spPr>
          <a:xfrm>
            <a:off x="5108663"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67" name="object 567"/>
          <p:cNvSpPr/>
          <p:nvPr/>
        </p:nvSpPr>
        <p:spPr>
          <a:xfrm>
            <a:off x="510866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8" name="object 568"/>
          <p:cNvSpPr/>
          <p:nvPr/>
        </p:nvSpPr>
        <p:spPr>
          <a:xfrm>
            <a:off x="510866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9" name="object 569"/>
          <p:cNvSpPr/>
          <p:nvPr/>
        </p:nvSpPr>
        <p:spPr>
          <a:xfrm>
            <a:off x="5772005"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0" name="object 570"/>
          <p:cNvSpPr/>
          <p:nvPr/>
        </p:nvSpPr>
        <p:spPr>
          <a:xfrm>
            <a:off x="3009614" y="5030542"/>
            <a:ext cx="661806" cy="440693"/>
          </a:xfrm>
          <a:prstGeom prst="rect">
            <a:avLst/>
          </a:prstGeom>
          <a:blipFill>
            <a:blip r:embed="rId90" cstate="print"/>
            <a:stretch>
              <a:fillRect/>
            </a:stretch>
          </a:blipFill>
        </p:spPr>
        <p:txBody>
          <a:bodyPr wrap="square" lIns="0" tIns="0" rIns="0" bIns="0" rtlCol="0"/>
          <a:lstStyle/>
          <a:p>
            <a:endParaRPr sz="2176"/>
          </a:p>
        </p:txBody>
      </p:sp>
      <p:sp>
        <p:nvSpPr>
          <p:cNvPr id="571" name="object 571"/>
          <p:cNvSpPr/>
          <p:nvPr/>
        </p:nvSpPr>
        <p:spPr>
          <a:xfrm>
            <a:off x="3009612" y="509042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72" name="object 572"/>
          <p:cNvSpPr/>
          <p:nvPr/>
        </p:nvSpPr>
        <p:spPr>
          <a:xfrm>
            <a:off x="3009612" y="5030542"/>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573" name="object 573"/>
          <p:cNvSpPr/>
          <p:nvPr/>
        </p:nvSpPr>
        <p:spPr>
          <a:xfrm>
            <a:off x="30096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4" name="object 574"/>
          <p:cNvSpPr/>
          <p:nvPr/>
        </p:nvSpPr>
        <p:spPr>
          <a:xfrm>
            <a:off x="367295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5" name="object 575"/>
          <p:cNvSpPr/>
          <p:nvPr/>
        </p:nvSpPr>
        <p:spPr>
          <a:xfrm>
            <a:off x="3705203" y="5030542"/>
            <a:ext cx="663342" cy="440693"/>
          </a:xfrm>
          <a:prstGeom prst="rect">
            <a:avLst/>
          </a:prstGeom>
          <a:blipFill>
            <a:blip r:embed="rId91" cstate="print"/>
            <a:stretch>
              <a:fillRect/>
            </a:stretch>
          </a:blipFill>
        </p:spPr>
        <p:txBody>
          <a:bodyPr wrap="square" lIns="0" tIns="0" rIns="0" bIns="0" rtlCol="0"/>
          <a:lstStyle/>
          <a:p>
            <a:endParaRPr sz="2176"/>
          </a:p>
        </p:txBody>
      </p:sp>
      <p:sp>
        <p:nvSpPr>
          <p:cNvPr id="576" name="object 576"/>
          <p:cNvSpPr/>
          <p:nvPr/>
        </p:nvSpPr>
        <p:spPr>
          <a:xfrm>
            <a:off x="3705201" y="5096569"/>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77" name="object 577"/>
          <p:cNvSpPr/>
          <p:nvPr/>
        </p:nvSpPr>
        <p:spPr>
          <a:xfrm>
            <a:off x="3705201" y="5030542"/>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78" name="object 578"/>
          <p:cNvSpPr/>
          <p:nvPr/>
        </p:nvSpPr>
        <p:spPr>
          <a:xfrm>
            <a:off x="3705201"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9" name="object 579"/>
          <p:cNvSpPr/>
          <p:nvPr/>
        </p:nvSpPr>
        <p:spPr>
          <a:xfrm>
            <a:off x="436854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0" name="object 580"/>
          <p:cNvSpPr/>
          <p:nvPr/>
        </p:nvSpPr>
        <p:spPr>
          <a:xfrm>
            <a:off x="4402324" y="5030542"/>
            <a:ext cx="661808" cy="440693"/>
          </a:xfrm>
          <a:prstGeom prst="rect">
            <a:avLst/>
          </a:prstGeom>
          <a:blipFill>
            <a:blip r:embed="rId92" cstate="print"/>
            <a:stretch>
              <a:fillRect/>
            </a:stretch>
          </a:blipFill>
        </p:spPr>
        <p:txBody>
          <a:bodyPr wrap="square" lIns="0" tIns="0" rIns="0" bIns="0" rtlCol="0"/>
          <a:lstStyle/>
          <a:p>
            <a:endParaRPr sz="2176"/>
          </a:p>
        </p:txBody>
      </p:sp>
      <p:sp>
        <p:nvSpPr>
          <p:cNvPr id="581" name="object 581"/>
          <p:cNvSpPr/>
          <p:nvPr/>
        </p:nvSpPr>
        <p:spPr>
          <a:xfrm>
            <a:off x="4402325" y="509042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582" name="object 582"/>
          <p:cNvSpPr/>
          <p:nvPr/>
        </p:nvSpPr>
        <p:spPr>
          <a:xfrm>
            <a:off x="4402325" y="503054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83" name="object 583"/>
          <p:cNvSpPr/>
          <p:nvPr/>
        </p:nvSpPr>
        <p:spPr>
          <a:xfrm>
            <a:off x="440232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4" name="object 584"/>
          <p:cNvSpPr/>
          <p:nvPr/>
        </p:nvSpPr>
        <p:spPr>
          <a:xfrm>
            <a:off x="506566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5" name="object 585"/>
          <p:cNvSpPr/>
          <p:nvPr/>
        </p:nvSpPr>
        <p:spPr>
          <a:xfrm>
            <a:off x="5097916" y="5030542"/>
            <a:ext cx="663342" cy="440693"/>
          </a:xfrm>
          <a:prstGeom prst="rect">
            <a:avLst/>
          </a:prstGeom>
          <a:blipFill>
            <a:blip r:embed="rId93" cstate="print"/>
            <a:stretch>
              <a:fillRect/>
            </a:stretch>
          </a:blipFill>
        </p:spPr>
        <p:txBody>
          <a:bodyPr wrap="square" lIns="0" tIns="0" rIns="0" bIns="0" rtlCol="0"/>
          <a:lstStyle/>
          <a:p>
            <a:endParaRPr sz="2176"/>
          </a:p>
        </p:txBody>
      </p:sp>
      <p:sp>
        <p:nvSpPr>
          <p:cNvPr id="586" name="object 586"/>
          <p:cNvSpPr/>
          <p:nvPr/>
        </p:nvSpPr>
        <p:spPr>
          <a:xfrm>
            <a:off x="5761257" y="510271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87" name="object 587"/>
          <p:cNvSpPr/>
          <p:nvPr/>
        </p:nvSpPr>
        <p:spPr>
          <a:xfrm>
            <a:off x="5097914"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88" name="object 588"/>
          <p:cNvSpPr/>
          <p:nvPr/>
        </p:nvSpPr>
        <p:spPr>
          <a:xfrm>
            <a:off x="5097914" y="503054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89" name="object 589"/>
          <p:cNvSpPr/>
          <p:nvPr/>
        </p:nvSpPr>
        <p:spPr>
          <a:xfrm>
            <a:off x="5097914"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0" name="object 590"/>
          <p:cNvSpPr/>
          <p:nvPr/>
        </p:nvSpPr>
        <p:spPr>
          <a:xfrm>
            <a:off x="576125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1" name="object 591"/>
          <p:cNvSpPr/>
          <p:nvPr/>
        </p:nvSpPr>
        <p:spPr>
          <a:xfrm>
            <a:off x="3705203" y="5509626"/>
            <a:ext cx="663342" cy="442228"/>
          </a:xfrm>
          <a:prstGeom prst="rect">
            <a:avLst/>
          </a:prstGeom>
          <a:blipFill>
            <a:blip r:embed="rId94" cstate="print"/>
            <a:stretch>
              <a:fillRect/>
            </a:stretch>
          </a:blipFill>
        </p:spPr>
        <p:txBody>
          <a:bodyPr wrap="square" lIns="0" tIns="0" rIns="0" bIns="0" rtlCol="0"/>
          <a:lstStyle/>
          <a:p>
            <a:endParaRPr sz="2176"/>
          </a:p>
        </p:txBody>
      </p:sp>
      <p:sp>
        <p:nvSpPr>
          <p:cNvPr id="592" name="object 592"/>
          <p:cNvSpPr/>
          <p:nvPr/>
        </p:nvSpPr>
        <p:spPr>
          <a:xfrm>
            <a:off x="3771227"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3" name="object 593"/>
          <p:cNvSpPr/>
          <p:nvPr/>
        </p:nvSpPr>
        <p:spPr>
          <a:xfrm>
            <a:off x="3705201" y="557565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94" name="object 594"/>
          <p:cNvSpPr/>
          <p:nvPr/>
        </p:nvSpPr>
        <p:spPr>
          <a:xfrm>
            <a:off x="3705201" y="5508088"/>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95" name="object 595"/>
          <p:cNvSpPr/>
          <p:nvPr/>
        </p:nvSpPr>
        <p:spPr>
          <a:xfrm>
            <a:off x="3705201"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6" name="object 596"/>
          <p:cNvSpPr/>
          <p:nvPr/>
        </p:nvSpPr>
        <p:spPr>
          <a:xfrm>
            <a:off x="436854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7" name="object 597"/>
          <p:cNvSpPr/>
          <p:nvPr/>
        </p:nvSpPr>
        <p:spPr>
          <a:xfrm>
            <a:off x="3009614" y="5509626"/>
            <a:ext cx="661806" cy="442228"/>
          </a:xfrm>
          <a:prstGeom prst="rect">
            <a:avLst/>
          </a:prstGeom>
          <a:blipFill>
            <a:blip r:embed="rId95" cstate="print"/>
            <a:stretch>
              <a:fillRect/>
            </a:stretch>
          </a:blipFill>
        </p:spPr>
        <p:txBody>
          <a:bodyPr wrap="square" lIns="0" tIns="0" rIns="0" bIns="0" rtlCol="0"/>
          <a:lstStyle/>
          <a:p>
            <a:endParaRPr sz="2176"/>
          </a:p>
        </p:txBody>
      </p:sp>
      <p:sp>
        <p:nvSpPr>
          <p:cNvPr id="598" name="object 598"/>
          <p:cNvSpPr/>
          <p:nvPr/>
        </p:nvSpPr>
        <p:spPr>
          <a:xfrm>
            <a:off x="307410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9" name="object 599"/>
          <p:cNvSpPr/>
          <p:nvPr/>
        </p:nvSpPr>
        <p:spPr>
          <a:xfrm>
            <a:off x="3009612"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600" name="object 600"/>
          <p:cNvSpPr/>
          <p:nvPr/>
        </p:nvSpPr>
        <p:spPr>
          <a:xfrm>
            <a:off x="3009612" y="5508088"/>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01" name="object 601"/>
          <p:cNvSpPr/>
          <p:nvPr/>
        </p:nvSpPr>
        <p:spPr>
          <a:xfrm>
            <a:off x="30096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2" name="object 602"/>
          <p:cNvSpPr/>
          <p:nvPr/>
        </p:nvSpPr>
        <p:spPr>
          <a:xfrm>
            <a:off x="367295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3" name="object 603"/>
          <p:cNvSpPr/>
          <p:nvPr/>
        </p:nvSpPr>
        <p:spPr>
          <a:xfrm>
            <a:off x="4402324" y="5509626"/>
            <a:ext cx="661808" cy="442228"/>
          </a:xfrm>
          <a:prstGeom prst="rect">
            <a:avLst/>
          </a:prstGeom>
          <a:blipFill>
            <a:blip r:embed="rId96" cstate="print"/>
            <a:stretch>
              <a:fillRect/>
            </a:stretch>
          </a:blipFill>
        </p:spPr>
        <p:txBody>
          <a:bodyPr wrap="square" lIns="0" tIns="0" rIns="0" bIns="0" rtlCol="0"/>
          <a:lstStyle/>
          <a:p>
            <a:endParaRPr sz="2176"/>
          </a:p>
        </p:txBody>
      </p:sp>
      <p:sp>
        <p:nvSpPr>
          <p:cNvPr id="604" name="object 604"/>
          <p:cNvSpPr/>
          <p:nvPr/>
        </p:nvSpPr>
        <p:spPr>
          <a:xfrm>
            <a:off x="446835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5" name="object 605"/>
          <p:cNvSpPr/>
          <p:nvPr/>
        </p:nvSpPr>
        <p:spPr>
          <a:xfrm>
            <a:off x="4402325" y="556950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06" name="object 606"/>
          <p:cNvSpPr/>
          <p:nvPr/>
        </p:nvSpPr>
        <p:spPr>
          <a:xfrm>
            <a:off x="4402325" y="550808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07" name="object 607"/>
          <p:cNvSpPr/>
          <p:nvPr/>
        </p:nvSpPr>
        <p:spPr>
          <a:xfrm>
            <a:off x="440232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8" name="object 608"/>
          <p:cNvSpPr/>
          <p:nvPr/>
        </p:nvSpPr>
        <p:spPr>
          <a:xfrm>
            <a:off x="506566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9" name="object 609"/>
          <p:cNvSpPr/>
          <p:nvPr/>
        </p:nvSpPr>
        <p:spPr>
          <a:xfrm>
            <a:off x="5097916" y="5509626"/>
            <a:ext cx="663342" cy="442228"/>
          </a:xfrm>
          <a:prstGeom prst="rect">
            <a:avLst/>
          </a:prstGeom>
          <a:blipFill>
            <a:blip r:embed="rId97" cstate="print"/>
            <a:stretch>
              <a:fillRect/>
            </a:stretch>
          </a:blipFill>
        </p:spPr>
        <p:txBody>
          <a:bodyPr wrap="square" lIns="0" tIns="0" rIns="0" bIns="0" rtlCol="0"/>
          <a:lstStyle/>
          <a:p>
            <a:endParaRPr sz="2176"/>
          </a:p>
        </p:txBody>
      </p:sp>
      <p:sp>
        <p:nvSpPr>
          <p:cNvPr id="610" name="object 610"/>
          <p:cNvSpPr/>
          <p:nvPr/>
        </p:nvSpPr>
        <p:spPr>
          <a:xfrm>
            <a:off x="516394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1" name="object 611"/>
          <p:cNvSpPr/>
          <p:nvPr/>
        </p:nvSpPr>
        <p:spPr>
          <a:xfrm>
            <a:off x="5761257" y="5583328"/>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612" name="object 612"/>
          <p:cNvSpPr/>
          <p:nvPr/>
        </p:nvSpPr>
        <p:spPr>
          <a:xfrm>
            <a:off x="5097914"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13" name="object 613"/>
          <p:cNvSpPr/>
          <p:nvPr/>
        </p:nvSpPr>
        <p:spPr>
          <a:xfrm>
            <a:off x="5097914" y="550808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14" name="object 614"/>
          <p:cNvSpPr/>
          <p:nvPr/>
        </p:nvSpPr>
        <p:spPr>
          <a:xfrm>
            <a:off x="5097914"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5" name="object 615"/>
          <p:cNvSpPr/>
          <p:nvPr/>
        </p:nvSpPr>
        <p:spPr>
          <a:xfrm>
            <a:off x="576125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6" name="object 616"/>
          <p:cNvSpPr/>
          <p:nvPr/>
        </p:nvSpPr>
        <p:spPr>
          <a:xfrm>
            <a:off x="5825748"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617" name="object 617"/>
          <p:cNvSpPr/>
          <p:nvPr/>
        </p:nvSpPr>
        <p:spPr>
          <a:xfrm>
            <a:off x="5891776"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8" name="object 618"/>
          <p:cNvSpPr/>
          <p:nvPr/>
        </p:nvSpPr>
        <p:spPr>
          <a:xfrm>
            <a:off x="6489092"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19" name="object 619"/>
          <p:cNvSpPr/>
          <p:nvPr/>
        </p:nvSpPr>
        <p:spPr>
          <a:xfrm>
            <a:off x="5825748"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20" name="object 620"/>
          <p:cNvSpPr/>
          <p:nvPr/>
        </p:nvSpPr>
        <p:spPr>
          <a:xfrm>
            <a:off x="582574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1" name="object 621"/>
          <p:cNvSpPr/>
          <p:nvPr/>
        </p:nvSpPr>
        <p:spPr>
          <a:xfrm>
            <a:off x="6489092"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2" name="object 622"/>
          <p:cNvSpPr/>
          <p:nvPr/>
        </p:nvSpPr>
        <p:spPr>
          <a:xfrm>
            <a:off x="6522875" y="4095414"/>
            <a:ext cx="663342" cy="442228"/>
          </a:xfrm>
          <a:prstGeom prst="rect">
            <a:avLst/>
          </a:prstGeom>
          <a:blipFill>
            <a:blip r:embed="rId98" cstate="print"/>
            <a:stretch>
              <a:fillRect/>
            </a:stretch>
          </a:blipFill>
        </p:spPr>
        <p:txBody>
          <a:bodyPr wrap="square" lIns="0" tIns="0" rIns="0" bIns="0" rtlCol="0"/>
          <a:lstStyle/>
          <a:p>
            <a:endParaRPr sz="2176"/>
          </a:p>
        </p:txBody>
      </p:sp>
      <p:sp>
        <p:nvSpPr>
          <p:cNvPr id="623" name="object 623"/>
          <p:cNvSpPr/>
          <p:nvPr/>
        </p:nvSpPr>
        <p:spPr>
          <a:xfrm>
            <a:off x="6588901"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24" name="object 624"/>
          <p:cNvSpPr/>
          <p:nvPr/>
        </p:nvSpPr>
        <p:spPr>
          <a:xfrm>
            <a:off x="7186217"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25" name="object 625"/>
          <p:cNvSpPr/>
          <p:nvPr/>
        </p:nvSpPr>
        <p:spPr>
          <a:xfrm>
            <a:off x="6522872"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26" name="object 626"/>
          <p:cNvSpPr/>
          <p:nvPr/>
        </p:nvSpPr>
        <p:spPr>
          <a:xfrm>
            <a:off x="652287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7" name="object 627"/>
          <p:cNvSpPr/>
          <p:nvPr/>
        </p:nvSpPr>
        <p:spPr>
          <a:xfrm>
            <a:off x="7186217"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8" name="object 628"/>
          <p:cNvSpPr/>
          <p:nvPr/>
        </p:nvSpPr>
        <p:spPr>
          <a:xfrm>
            <a:off x="7219997" y="4095413"/>
            <a:ext cx="661808" cy="442229"/>
          </a:xfrm>
          <a:prstGeom prst="rect">
            <a:avLst/>
          </a:prstGeom>
          <a:blipFill>
            <a:blip r:embed="rId99" cstate="print"/>
            <a:stretch>
              <a:fillRect/>
            </a:stretch>
          </a:blipFill>
        </p:spPr>
        <p:txBody>
          <a:bodyPr wrap="square" lIns="0" tIns="0" rIns="0" bIns="0" rtlCol="0"/>
          <a:lstStyle/>
          <a:p>
            <a:endParaRPr sz="2176"/>
          </a:p>
        </p:txBody>
      </p:sp>
      <p:sp>
        <p:nvSpPr>
          <p:cNvPr id="629" name="object 629"/>
          <p:cNvSpPr/>
          <p:nvPr/>
        </p:nvSpPr>
        <p:spPr>
          <a:xfrm>
            <a:off x="7284488"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30" name="object 630"/>
          <p:cNvSpPr/>
          <p:nvPr/>
        </p:nvSpPr>
        <p:spPr>
          <a:xfrm>
            <a:off x="7219998" y="415529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31" name="object 631"/>
          <p:cNvSpPr/>
          <p:nvPr/>
        </p:nvSpPr>
        <p:spPr>
          <a:xfrm>
            <a:off x="7219998" y="4095413"/>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32" name="object 632"/>
          <p:cNvSpPr/>
          <p:nvPr/>
        </p:nvSpPr>
        <p:spPr>
          <a:xfrm>
            <a:off x="721999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3" name="object 633"/>
          <p:cNvSpPr/>
          <p:nvPr/>
        </p:nvSpPr>
        <p:spPr>
          <a:xfrm>
            <a:off x="7883341"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4" name="object 634"/>
          <p:cNvSpPr/>
          <p:nvPr/>
        </p:nvSpPr>
        <p:spPr>
          <a:xfrm>
            <a:off x="7915587" y="4095414"/>
            <a:ext cx="663343" cy="442228"/>
          </a:xfrm>
          <a:prstGeom prst="rect">
            <a:avLst/>
          </a:prstGeom>
          <a:blipFill>
            <a:blip r:embed="rId100" cstate="print"/>
            <a:stretch>
              <a:fillRect/>
            </a:stretch>
          </a:blipFill>
        </p:spPr>
        <p:txBody>
          <a:bodyPr wrap="square" lIns="0" tIns="0" rIns="0" bIns="0" rtlCol="0"/>
          <a:lstStyle/>
          <a:p>
            <a:endParaRPr sz="2176"/>
          </a:p>
        </p:txBody>
      </p:sp>
      <p:sp>
        <p:nvSpPr>
          <p:cNvPr id="635" name="object 635"/>
          <p:cNvSpPr/>
          <p:nvPr/>
        </p:nvSpPr>
        <p:spPr>
          <a:xfrm>
            <a:off x="7981613"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36" name="object 636"/>
          <p:cNvSpPr/>
          <p:nvPr/>
        </p:nvSpPr>
        <p:spPr>
          <a:xfrm>
            <a:off x="8578930" y="416911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37" name="object 637"/>
          <p:cNvSpPr/>
          <p:nvPr/>
        </p:nvSpPr>
        <p:spPr>
          <a:xfrm>
            <a:off x="7915587" y="4162976"/>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38" name="object 638"/>
          <p:cNvSpPr/>
          <p:nvPr/>
        </p:nvSpPr>
        <p:spPr>
          <a:xfrm>
            <a:off x="7915587"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9" name="object 639"/>
          <p:cNvSpPr/>
          <p:nvPr/>
        </p:nvSpPr>
        <p:spPr>
          <a:xfrm>
            <a:off x="7915587"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0" name="object 640"/>
          <p:cNvSpPr/>
          <p:nvPr/>
        </p:nvSpPr>
        <p:spPr>
          <a:xfrm>
            <a:off x="8578930"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1" name="object 641"/>
          <p:cNvSpPr/>
          <p:nvPr/>
        </p:nvSpPr>
        <p:spPr>
          <a:xfrm>
            <a:off x="6522875" y="4574495"/>
            <a:ext cx="663342" cy="442229"/>
          </a:xfrm>
          <a:prstGeom prst="rect">
            <a:avLst/>
          </a:prstGeom>
          <a:blipFill>
            <a:blip r:embed="rId101" cstate="print"/>
            <a:stretch>
              <a:fillRect/>
            </a:stretch>
          </a:blipFill>
        </p:spPr>
        <p:txBody>
          <a:bodyPr wrap="square" lIns="0" tIns="0" rIns="0" bIns="0" rtlCol="0"/>
          <a:lstStyle/>
          <a:p>
            <a:endParaRPr sz="2176"/>
          </a:p>
        </p:txBody>
      </p:sp>
      <p:sp>
        <p:nvSpPr>
          <p:cNvPr id="642" name="object 642"/>
          <p:cNvSpPr/>
          <p:nvPr/>
        </p:nvSpPr>
        <p:spPr>
          <a:xfrm>
            <a:off x="7186217"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3" name="object 643"/>
          <p:cNvSpPr/>
          <p:nvPr/>
        </p:nvSpPr>
        <p:spPr>
          <a:xfrm>
            <a:off x="6588901"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44" name="object 644"/>
          <p:cNvSpPr/>
          <p:nvPr/>
        </p:nvSpPr>
        <p:spPr>
          <a:xfrm>
            <a:off x="6522872"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79" y="365759"/>
                </a:lnTo>
                <a:lnTo>
                  <a:pt x="510063" y="360322"/>
                </a:lnTo>
                <a:lnTo>
                  <a:pt x="529589" y="346074"/>
                </a:lnTo>
                <a:lnTo>
                  <a:pt x="543401" y="326112"/>
                </a:lnTo>
                <a:lnTo>
                  <a:pt x="548639" y="303529"/>
                </a:lnTo>
                <a:lnTo>
                  <a:pt x="548639" y="59689"/>
                </a:lnTo>
                <a:lnTo>
                  <a:pt x="543401" y="37504"/>
                </a:lnTo>
                <a:lnTo>
                  <a:pt x="529589" y="18414"/>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45" name="object 645"/>
          <p:cNvSpPr/>
          <p:nvPr/>
        </p:nvSpPr>
        <p:spPr>
          <a:xfrm>
            <a:off x="652287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6" name="object 646"/>
          <p:cNvSpPr/>
          <p:nvPr/>
        </p:nvSpPr>
        <p:spPr>
          <a:xfrm>
            <a:off x="7186217"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7" name="object 647"/>
          <p:cNvSpPr/>
          <p:nvPr/>
        </p:nvSpPr>
        <p:spPr>
          <a:xfrm>
            <a:off x="5825748" y="4574495"/>
            <a:ext cx="663343" cy="442229"/>
          </a:xfrm>
          <a:prstGeom prst="rect">
            <a:avLst/>
          </a:prstGeom>
          <a:blipFill>
            <a:blip r:embed="rId102" cstate="print"/>
            <a:stretch>
              <a:fillRect/>
            </a:stretch>
          </a:blipFill>
        </p:spPr>
        <p:txBody>
          <a:bodyPr wrap="square" lIns="0" tIns="0" rIns="0" bIns="0" rtlCol="0"/>
          <a:lstStyle/>
          <a:p>
            <a:endParaRPr sz="2176"/>
          </a:p>
        </p:txBody>
      </p:sp>
      <p:sp>
        <p:nvSpPr>
          <p:cNvPr id="648" name="object 648"/>
          <p:cNvSpPr/>
          <p:nvPr/>
        </p:nvSpPr>
        <p:spPr>
          <a:xfrm>
            <a:off x="6489092"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9" name="object 649"/>
          <p:cNvSpPr/>
          <p:nvPr/>
        </p:nvSpPr>
        <p:spPr>
          <a:xfrm>
            <a:off x="5891776"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50" name="object 650"/>
          <p:cNvSpPr/>
          <p:nvPr/>
        </p:nvSpPr>
        <p:spPr>
          <a:xfrm>
            <a:off x="5825748"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89"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51" name="object 651"/>
          <p:cNvSpPr/>
          <p:nvPr/>
        </p:nvSpPr>
        <p:spPr>
          <a:xfrm>
            <a:off x="582574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2" name="object 652"/>
          <p:cNvSpPr/>
          <p:nvPr/>
        </p:nvSpPr>
        <p:spPr>
          <a:xfrm>
            <a:off x="6489092"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3" name="object 653"/>
          <p:cNvSpPr/>
          <p:nvPr/>
        </p:nvSpPr>
        <p:spPr>
          <a:xfrm>
            <a:off x="7219997" y="4574495"/>
            <a:ext cx="661808" cy="442229"/>
          </a:xfrm>
          <a:prstGeom prst="rect">
            <a:avLst/>
          </a:prstGeom>
          <a:blipFill>
            <a:blip r:embed="rId103" cstate="print"/>
            <a:stretch>
              <a:fillRect/>
            </a:stretch>
          </a:blipFill>
        </p:spPr>
        <p:txBody>
          <a:bodyPr wrap="square" lIns="0" tIns="0" rIns="0" bIns="0" rtlCol="0"/>
          <a:lstStyle/>
          <a:p>
            <a:endParaRPr sz="2176"/>
          </a:p>
        </p:txBody>
      </p:sp>
      <p:sp>
        <p:nvSpPr>
          <p:cNvPr id="654" name="object 654"/>
          <p:cNvSpPr/>
          <p:nvPr/>
        </p:nvSpPr>
        <p:spPr>
          <a:xfrm>
            <a:off x="7284488"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55" name="object 655"/>
          <p:cNvSpPr/>
          <p:nvPr/>
        </p:nvSpPr>
        <p:spPr>
          <a:xfrm>
            <a:off x="7219998" y="463437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56" name="object 656"/>
          <p:cNvSpPr/>
          <p:nvPr/>
        </p:nvSpPr>
        <p:spPr>
          <a:xfrm>
            <a:off x="7219998" y="4574495"/>
            <a:ext cx="663343" cy="442229"/>
          </a:xfrm>
          <a:custGeom>
            <a:avLst/>
            <a:gdLst/>
            <a:ahLst/>
            <a:cxnLst/>
            <a:rect l="l" t="t" r="r" b="b"/>
            <a:pathLst>
              <a:path w="548640" h="365760">
                <a:moveTo>
                  <a:pt x="59689" y="0"/>
                </a:moveTo>
                <a:lnTo>
                  <a:pt x="37504" y="5040"/>
                </a:lnTo>
                <a:lnTo>
                  <a:pt x="18414" y="18414"/>
                </a:lnTo>
                <a:lnTo>
                  <a:pt x="5040" y="37504"/>
                </a:lnTo>
                <a:lnTo>
                  <a:pt x="0" y="59689"/>
                </a:lnTo>
                <a:lnTo>
                  <a:pt x="0" y="303529"/>
                </a:lnTo>
                <a:lnTo>
                  <a:pt x="5040" y="326112"/>
                </a:lnTo>
                <a:lnTo>
                  <a:pt x="18415" y="346074"/>
                </a:lnTo>
                <a:lnTo>
                  <a:pt x="37504" y="360322"/>
                </a:lnTo>
                <a:lnTo>
                  <a:pt x="59689" y="365759"/>
                </a:lnTo>
                <a:lnTo>
                  <a:pt x="486410" y="365759"/>
                </a:lnTo>
                <a:lnTo>
                  <a:pt x="508992" y="360322"/>
                </a:lnTo>
                <a:lnTo>
                  <a:pt x="528954" y="346074"/>
                </a:lnTo>
                <a:lnTo>
                  <a:pt x="543202" y="326112"/>
                </a:lnTo>
                <a:lnTo>
                  <a:pt x="548639" y="303529"/>
                </a:lnTo>
                <a:lnTo>
                  <a:pt x="548639" y="59689"/>
                </a:lnTo>
                <a:lnTo>
                  <a:pt x="543202" y="37504"/>
                </a:lnTo>
                <a:lnTo>
                  <a:pt x="528954" y="18414"/>
                </a:lnTo>
                <a:lnTo>
                  <a:pt x="508992" y="504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57" name="object 657"/>
          <p:cNvSpPr/>
          <p:nvPr/>
        </p:nvSpPr>
        <p:spPr>
          <a:xfrm>
            <a:off x="721999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8" name="object 658"/>
          <p:cNvSpPr/>
          <p:nvPr/>
        </p:nvSpPr>
        <p:spPr>
          <a:xfrm>
            <a:off x="7883341"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9" name="object 659"/>
          <p:cNvSpPr/>
          <p:nvPr/>
        </p:nvSpPr>
        <p:spPr>
          <a:xfrm>
            <a:off x="7915587" y="4574495"/>
            <a:ext cx="663343" cy="442229"/>
          </a:xfrm>
          <a:prstGeom prst="rect">
            <a:avLst/>
          </a:prstGeom>
          <a:blipFill>
            <a:blip r:embed="rId104" cstate="print"/>
            <a:stretch>
              <a:fillRect/>
            </a:stretch>
          </a:blipFill>
        </p:spPr>
        <p:txBody>
          <a:bodyPr wrap="square" lIns="0" tIns="0" rIns="0" bIns="0" rtlCol="0"/>
          <a:lstStyle/>
          <a:p>
            <a:endParaRPr sz="2176"/>
          </a:p>
        </p:txBody>
      </p:sp>
      <p:sp>
        <p:nvSpPr>
          <p:cNvPr id="660" name="object 660"/>
          <p:cNvSpPr/>
          <p:nvPr/>
        </p:nvSpPr>
        <p:spPr>
          <a:xfrm>
            <a:off x="8578930" y="464819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61" name="object 661"/>
          <p:cNvSpPr/>
          <p:nvPr/>
        </p:nvSpPr>
        <p:spPr>
          <a:xfrm>
            <a:off x="7981613"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2" name="object 662"/>
          <p:cNvSpPr/>
          <p:nvPr/>
        </p:nvSpPr>
        <p:spPr>
          <a:xfrm>
            <a:off x="7915587" y="464052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63" name="object 663"/>
          <p:cNvSpPr/>
          <p:nvPr/>
        </p:nvSpPr>
        <p:spPr>
          <a:xfrm>
            <a:off x="7915587"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64" name="object 664"/>
          <p:cNvSpPr/>
          <p:nvPr/>
        </p:nvSpPr>
        <p:spPr>
          <a:xfrm>
            <a:off x="7915587"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5" name="object 665"/>
          <p:cNvSpPr/>
          <p:nvPr/>
        </p:nvSpPr>
        <p:spPr>
          <a:xfrm>
            <a:off x="8578930"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6" name="object 666"/>
          <p:cNvSpPr/>
          <p:nvPr/>
        </p:nvSpPr>
        <p:spPr>
          <a:xfrm>
            <a:off x="5815001" y="5050505"/>
            <a:ext cx="663342" cy="442229"/>
          </a:xfrm>
          <a:prstGeom prst="rect">
            <a:avLst/>
          </a:prstGeom>
          <a:blipFill>
            <a:blip r:embed="rId105" cstate="print"/>
            <a:stretch>
              <a:fillRect/>
            </a:stretch>
          </a:blipFill>
        </p:spPr>
        <p:txBody>
          <a:bodyPr wrap="square" lIns="0" tIns="0" rIns="0" bIns="0" rtlCol="0"/>
          <a:lstStyle/>
          <a:p>
            <a:endParaRPr sz="2176"/>
          </a:p>
        </p:txBody>
      </p:sp>
      <p:sp>
        <p:nvSpPr>
          <p:cNvPr id="667" name="object 667"/>
          <p:cNvSpPr/>
          <p:nvPr/>
        </p:nvSpPr>
        <p:spPr>
          <a:xfrm>
            <a:off x="6478342" y="5114229"/>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668" name="object 668"/>
          <p:cNvSpPr/>
          <p:nvPr/>
        </p:nvSpPr>
        <p:spPr>
          <a:xfrm>
            <a:off x="5881027"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9" name="object 669"/>
          <p:cNvSpPr/>
          <p:nvPr/>
        </p:nvSpPr>
        <p:spPr>
          <a:xfrm>
            <a:off x="5815001" y="5118067"/>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670" name="object 670"/>
          <p:cNvSpPr/>
          <p:nvPr/>
        </p:nvSpPr>
        <p:spPr>
          <a:xfrm>
            <a:off x="5815001"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71" name="object 671"/>
          <p:cNvSpPr/>
          <p:nvPr/>
        </p:nvSpPr>
        <p:spPr>
          <a:xfrm>
            <a:off x="5815001"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2" name="object 672"/>
          <p:cNvSpPr/>
          <p:nvPr/>
        </p:nvSpPr>
        <p:spPr>
          <a:xfrm>
            <a:off x="6478342"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3" name="object 673"/>
          <p:cNvSpPr/>
          <p:nvPr/>
        </p:nvSpPr>
        <p:spPr>
          <a:xfrm>
            <a:off x="6512127" y="5050505"/>
            <a:ext cx="661806" cy="442229"/>
          </a:xfrm>
          <a:prstGeom prst="rect">
            <a:avLst/>
          </a:prstGeom>
          <a:blipFill>
            <a:blip r:embed="rId106" cstate="print"/>
            <a:stretch>
              <a:fillRect/>
            </a:stretch>
          </a:blipFill>
        </p:spPr>
        <p:txBody>
          <a:bodyPr wrap="square" lIns="0" tIns="0" rIns="0" bIns="0" rtlCol="0"/>
          <a:lstStyle/>
          <a:p>
            <a:endParaRPr sz="2176"/>
          </a:p>
        </p:txBody>
      </p:sp>
      <p:sp>
        <p:nvSpPr>
          <p:cNvPr id="674" name="object 674"/>
          <p:cNvSpPr/>
          <p:nvPr/>
        </p:nvSpPr>
        <p:spPr>
          <a:xfrm>
            <a:off x="6578151" y="505050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75" name="object 675"/>
          <p:cNvSpPr/>
          <p:nvPr/>
        </p:nvSpPr>
        <p:spPr>
          <a:xfrm>
            <a:off x="6512125" y="5118067"/>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676" name="object 676"/>
          <p:cNvSpPr/>
          <p:nvPr/>
        </p:nvSpPr>
        <p:spPr>
          <a:xfrm>
            <a:off x="651212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77" name="object 677"/>
          <p:cNvSpPr/>
          <p:nvPr/>
        </p:nvSpPr>
        <p:spPr>
          <a:xfrm>
            <a:off x="651212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8" name="object 678"/>
          <p:cNvSpPr/>
          <p:nvPr/>
        </p:nvSpPr>
        <p:spPr>
          <a:xfrm>
            <a:off x="7175467"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9" name="object 679"/>
          <p:cNvSpPr/>
          <p:nvPr/>
        </p:nvSpPr>
        <p:spPr>
          <a:xfrm>
            <a:off x="7207713" y="5050505"/>
            <a:ext cx="663343" cy="442229"/>
          </a:xfrm>
          <a:prstGeom prst="rect">
            <a:avLst/>
          </a:prstGeom>
          <a:blipFill>
            <a:blip r:embed="rId107" cstate="print"/>
            <a:stretch>
              <a:fillRect/>
            </a:stretch>
          </a:blipFill>
        </p:spPr>
        <p:txBody>
          <a:bodyPr wrap="square" lIns="0" tIns="0" rIns="0" bIns="0" rtlCol="0"/>
          <a:lstStyle/>
          <a:p>
            <a:endParaRPr sz="2176"/>
          </a:p>
        </p:txBody>
      </p:sp>
      <p:sp>
        <p:nvSpPr>
          <p:cNvPr id="680" name="object 680"/>
          <p:cNvSpPr/>
          <p:nvPr/>
        </p:nvSpPr>
        <p:spPr>
          <a:xfrm>
            <a:off x="7871056"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1" name="object 681"/>
          <p:cNvSpPr/>
          <p:nvPr/>
        </p:nvSpPr>
        <p:spPr>
          <a:xfrm>
            <a:off x="7273741"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2" name="object 682"/>
          <p:cNvSpPr/>
          <p:nvPr/>
        </p:nvSpPr>
        <p:spPr>
          <a:xfrm>
            <a:off x="7207713"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83" name="object 683"/>
          <p:cNvSpPr/>
          <p:nvPr/>
        </p:nvSpPr>
        <p:spPr>
          <a:xfrm>
            <a:off x="72077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4" name="object 684"/>
          <p:cNvSpPr/>
          <p:nvPr/>
        </p:nvSpPr>
        <p:spPr>
          <a:xfrm>
            <a:off x="78710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5" name="object 685"/>
          <p:cNvSpPr/>
          <p:nvPr/>
        </p:nvSpPr>
        <p:spPr>
          <a:xfrm>
            <a:off x="7904837" y="5050505"/>
            <a:ext cx="663343" cy="442229"/>
          </a:xfrm>
          <a:prstGeom prst="rect">
            <a:avLst/>
          </a:prstGeom>
          <a:blipFill>
            <a:blip r:embed="rId108" cstate="print"/>
            <a:stretch>
              <a:fillRect/>
            </a:stretch>
          </a:blipFill>
        </p:spPr>
        <p:txBody>
          <a:bodyPr wrap="square" lIns="0" tIns="0" rIns="0" bIns="0" rtlCol="0"/>
          <a:lstStyle/>
          <a:p>
            <a:endParaRPr sz="2176"/>
          </a:p>
        </p:txBody>
      </p:sp>
      <p:sp>
        <p:nvSpPr>
          <p:cNvPr id="686" name="object 686"/>
          <p:cNvSpPr/>
          <p:nvPr/>
        </p:nvSpPr>
        <p:spPr>
          <a:xfrm>
            <a:off x="8568181"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7" name="object 687"/>
          <p:cNvSpPr/>
          <p:nvPr/>
        </p:nvSpPr>
        <p:spPr>
          <a:xfrm>
            <a:off x="7970864"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8" name="object 688"/>
          <p:cNvSpPr/>
          <p:nvPr/>
        </p:nvSpPr>
        <p:spPr>
          <a:xfrm>
            <a:off x="7904837" y="5118068"/>
            <a:ext cx="0" cy="307103"/>
          </a:xfrm>
          <a:custGeom>
            <a:avLst/>
            <a:gdLst/>
            <a:ahLst/>
            <a:cxnLst/>
            <a:rect l="l" t="t" r="r" b="b"/>
            <a:pathLst>
              <a:path h="254000">
                <a:moveTo>
                  <a:pt x="0" y="0"/>
                </a:moveTo>
                <a:lnTo>
                  <a:pt x="0" y="253998"/>
                </a:lnTo>
              </a:path>
            </a:pathLst>
          </a:custGeom>
          <a:ln w="3175">
            <a:solidFill>
              <a:srgbClr val="3364A3"/>
            </a:solidFill>
          </a:ln>
        </p:spPr>
        <p:txBody>
          <a:bodyPr wrap="square" lIns="0" tIns="0" rIns="0" bIns="0" rtlCol="0"/>
          <a:lstStyle/>
          <a:p>
            <a:endParaRPr sz="2176"/>
          </a:p>
        </p:txBody>
      </p:sp>
      <p:sp>
        <p:nvSpPr>
          <p:cNvPr id="689" name="object 689"/>
          <p:cNvSpPr/>
          <p:nvPr/>
        </p:nvSpPr>
        <p:spPr>
          <a:xfrm>
            <a:off x="7904837"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0" name="object 690"/>
          <p:cNvSpPr/>
          <p:nvPr/>
        </p:nvSpPr>
        <p:spPr>
          <a:xfrm>
            <a:off x="7904837"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1" name="object 691"/>
          <p:cNvSpPr/>
          <p:nvPr/>
        </p:nvSpPr>
        <p:spPr>
          <a:xfrm>
            <a:off x="856818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2" name="object 692"/>
          <p:cNvSpPr/>
          <p:nvPr/>
        </p:nvSpPr>
        <p:spPr>
          <a:xfrm>
            <a:off x="6512127" y="5529587"/>
            <a:ext cx="661806" cy="442228"/>
          </a:xfrm>
          <a:prstGeom prst="rect">
            <a:avLst/>
          </a:prstGeom>
          <a:blipFill>
            <a:blip r:embed="rId109" cstate="print"/>
            <a:stretch>
              <a:fillRect/>
            </a:stretch>
          </a:blipFill>
        </p:spPr>
        <p:txBody>
          <a:bodyPr wrap="square" lIns="0" tIns="0" rIns="0" bIns="0" rtlCol="0"/>
          <a:lstStyle/>
          <a:p>
            <a:endParaRPr sz="2176"/>
          </a:p>
        </p:txBody>
      </p:sp>
      <p:sp>
        <p:nvSpPr>
          <p:cNvPr id="693" name="object 693"/>
          <p:cNvSpPr/>
          <p:nvPr/>
        </p:nvSpPr>
        <p:spPr>
          <a:xfrm>
            <a:off x="6578151" y="5971815"/>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94" name="object 694"/>
          <p:cNvSpPr/>
          <p:nvPr/>
        </p:nvSpPr>
        <p:spPr>
          <a:xfrm>
            <a:off x="6512125" y="559407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695" name="object 695"/>
          <p:cNvSpPr/>
          <p:nvPr/>
        </p:nvSpPr>
        <p:spPr>
          <a:xfrm>
            <a:off x="651212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6" name="object 696"/>
          <p:cNvSpPr/>
          <p:nvPr/>
        </p:nvSpPr>
        <p:spPr>
          <a:xfrm>
            <a:off x="651212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7" name="object 697"/>
          <p:cNvSpPr/>
          <p:nvPr/>
        </p:nvSpPr>
        <p:spPr>
          <a:xfrm>
            <a:off x="7175467"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8" name="object 698"/>
          <p:cNvSpPr/>
          <p:nvPr/>
        </p:nvSpPr>
        <p:spPr>
          <a:xfrm>
            <a:off x="5815001" y="5529587"/>
            <a:ext cx="663342" cy="442228"/>
          </a:xfrm>
          <a:prstGeom prst="rect">
            <a:avLst/>
          </a:prstGeom>
          <a:blipFill>
            <a:blip r:embed="rId110" cstate="print"/>
            <a:stretch>
              <a:fillRect/>
            </a:stretch>
          </a:blipFill>
        </p:spPr>
        <p:txBody>
          <a:bodyPr wrap="square" lIns="0" tIns="0" rIns="0" bIns="0" rtlCol="0"/>
          <a:lstStyle/>
          <a:p>
            <a:endParaRPr sz="2176"/>
          </a:p>
        </p:txBody>
      </p:sp>
      <p:sp>
        <p:nvSpPr>
          <p:cNvPr id="699" name="object 699"/>
          <p:cNvSpPr/>
          <p:nvPr/>
        </p:nvSpPr>
        <p:spPr>
          <a:xfrm>
            <a:off x="5881027"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0" name="object 700"/>
          <p:cNvSpPr/>
          <p:nvPr/>
        </p:nvSpPr>
        <p:spPr>
          <a:xfrm>
            <a:off x="6478342" y="5591775"/>
            <a:ext cx="0" cy="316316"/>
          </a:xfrm>
          <a:custGeom>
            <a:avLst/>
            <a:gdLst/>
            <a:ahLst/>
            <a:cxnLst/>
            <a:rect l="l" t="t" r="r" b="b"/>
            <a:pathLst>
              <a:path h="261620">
                <a:moveTo>
                  <a:pt x="0" y="261619"/>
                </a:moveTo>
                <a:lnTo>
                  <a:pt x="0" y="0"/>
                </a:lnTo>
              </a:path>
            </a:pathLst>
          </a:custGeom>
          <a:ln w="3175">
            <a:solidFill>
              <a:srgbClr val="3364A3"/>
            </a:solidFill>
          </a:ln>
        </p:spPr>
        <p:txBody>
          <a:bodyPr wrap="square" lIns="0" tIns="0" rIns="0" bIns="0" rtlCol="0"/>
          <a:lstStyle/>
          <a:p>
            <a:endParaRPr sz="2176"/>
          </a:p>
        </p:txBody>
      </p:sp>
      <p:sp>
        <p:nvSpPr>
          <p:cNvPr id="701" name="object 701"/>
          <p:cNvSpPr/>
          <p:nvPr/>
        </p:nvSpPr>
        <p:spPr>
          <a:xfrm>
            <a:off x="5815001" y="5594077"/>
            <a:ext cx="0" cy="310174"/>
          </a:xfrm>
          <a:custGeom>
            <a:avLst/>
            <a:gdLst/>
            <a:ahLst/>
            <a:cxnLst/>
            <a:rect l="l" t="t" r="r" b="b"/>
            <a:pathLst>
              <a:path h="256539">
                <a:moveTo>
                  <a:pt x="0" y="0"/>
                </a:moveTo>
                <a:lnTo>
                  <a:pt x="0" y="256541"/>
                </a:lnTo>
              </a:path>
            </a:pathLst>
          </a:custGeom>
          <a:ln w="3175">
            <a:solidFill>
              <a:srgbClr val="3364A3"/>
            </a:solidFill>
          </a:ln>
        </p:spPr>
        <p:txBody>
          <a:bodyPr wrap="square" lIns="0" tIns="0" rIns="0" bIns="0" rtlCol="0"/>
          <a:lstStyle/>
          <a:p>
            <a:endParaRPr sz="2176"/>
          </a:p>
        </p:txBody>
      </p:sp>
      <p:sp>
        <p:nvSpPr>
          <p:cNvPr id="702" name="object 702"/>
          <p:cNvSpPr/>
          <p:nvPr/>
        </p:nvSpPr>
        <p:spPr>
          <a:xfrm>
            <a:off x="5815001"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3" name="object 703"/>
          <p:cNvSpPr/>
          <p:nvPr/>
        </p:nvSpPr>
        <p:spPr>
          <a:xfrm>
            <a:off x="5815001"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4" name="object 704"/>
          <p:cNvSpPr/>
          <p:nvPr/>
        </p:nvSpPr>
        <p:spPr>
          <a:xfrm>
            <a:off x="6478342"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5" name="object 705"/>
          <p:cNvSpPr/>
          <p:nvPr/>
        </p:nvSpPr>
        <p:spPr>
          <a:xfrm>
            <a:off x="7207713" y="5529587"/>
            <a:ext cx="663343" cy="442228"/>
          </a:xfrm>
          <a:prstGeom prst="rect">
            <a:avLst/>
          </a:prstGeom>
          <a:blipFill>
            <a:blip r:embed="rId67" cstate="print"/>
            <a:stretch>
              <a:fillRect/>
            </a:stretch>
          </a:blipFill>
        </p:spPr>
        <p:txBody>
          <a:bodyPr wrap="square" lIns="0" tIns="0" rIns="0" bIns="0" rtlCol="0"/>
          <a:lstStyle/>
          <a:p>
            <a:endParaRPr sz="2176"/>
          </a:p>
        </p:txBody>
      </p:sp>
      <p:sp>
        <p:nvSpPr>
          <p:cNvPr id="706" name="object 706"/>
          <p:cNvSpPr/>
          <p:nvPr/>
        </p:nvSpPr>
        <p:spPr>
          <a:xfrm>
            <a:off x="7273741"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7" name="object 707"/>
          <p:cNvSpPr/>
          <p:nvPr/>
        </p:nvSpPr>
        <p:spPr>
          <a:xfrm>
            <a:off x="7871056"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08" name="object 708"/>
          <p:cNvSpPr/>
          <p:nvPr/>
        </p:nvSpPr>
        <p:spPr>
          <a:xfrm>
            <a:off x="7207713"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9" name="object 709"/>
          <p:cNvSpPr/>
          <p:nvPr/>
        </p:nvSpPr>
        <p:spPr>
          <a:xfrm>
            <a:off x="72077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0" name="object 710"/>
          <p:cNvSpPr/>
          <p:nvPr/>
        </p:nvSpPr>
        <p:spPr>
          <a:xfrm>
            <a:off x="78710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1" name="object 711"/>
          <p:cNvSpPr/>
          <p:nvPr/>
        </p:nvSpPr>
        <p:spPr>
          <a:xfrm>
            <a:off x="7904837" y="5529587"/>
            <a:ext cx="663343" cy="442228"/>
          </a:xfrm>
          <a:prstGeom prst="rect">
            <a:avLst/>
          </a:prstGeom>
          <a:blipFill>
            <a:blip r:embed="rId111" cstate="print"/>
            <a:stretch>
              <a:fillRect/>
            </a:stretch>
          </a:blipFill>
        </p:spPr>
        <p:txBody>
          <a:bodyPr wrap="square" lIns="0" tIns="0" rIns="0" bIns="0" rtlCol="0"/>
          <a:lstStyle/>
          <a:p>
            <a:endParaRPr sz="2176"/>
          </a:p>
        </p:txBody>
      </p:sp>
      <p:sp>
        <p:nvSpPr>
          <p:cNvPr id="712" name="object 712"/>
          <p:cNvSpPr/>
          <p:nvPr/>
        </p:nvSpPr>
        <p:spPr>
          <a:xfrm>
            <a:off x="7970864"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13" name="object 713"/>
          <p:cNvSpPr/>
          <p:nvPr/>
        </p:nvSpPr>
        <p:spPr>
          <a:xfrm>
            <a:off x="8568181"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14" name="object 714"/>
          <p:cNvSpPr/>
          <p:nvPr/>
        </p:nvSpPr>
        <p:spPr>
          <a:xfrm>
            <a:off x="7904837" y="5594078"/>
            <a:ext cx="0" cy="310174"/>
          </a:xfrm>
          <a:custGeom>
            <a:avLst/>
            <a:gdLst/>
            <a:ahLst/>
            <a:cxnLst/>
            <a:rect l="l" t="t" r="r" b="b"/>
            <a:pathLst>
              <a:path h="256539">
                <a:moveTo>
                  <a:pt x="0" y="0"/>
                </a:moveTo>
                <a:lnTo>
                  <a:pt x="0" y="256538"/>
                </a:lnTo>
              </a:path>
            </a:pathLst>
          </a:custGeom>
          <a:ln w="3175">
            <a:solidFill>
              <a:srgbClr val="3364A3"/>
            </a:solidFill>
          </a:ln>
        </p:spPr>
        <p:txBody>
          <a:bodyPr wrap="square" lIns="0" tIns="0" rIns="0" bIns="0" rtlCol="0"/>
          <a:lstStyle/>
          <a:p>
            <a:endParaRPr sz="2176"/>
          </a:p>
        </p:txBody>
      </p:sp>
      <p:sp>
        <p:nvSpPr>
          <p:cNvPr id="715" name="object 715"/>
          <p:cNvSpPr/>
          <p:nvPr/>
        </p:nvSpPr>
        <p:spPr>
          <a:xfrm>
            <a:off x="7904837"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16" name="object 716"/>
          <p:cNvSpPr/>
          <p:nvPr/>
        </p:nvSpPr>
        <p:spPr>
          <a:xfrm>
            <a:off x="7904837"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7" name="object 717"/>
          <p:cNvSpPr/>
          <p:nvPr/>
        </p:nvSpPr>
        <p:spPr>
          <a:xfrm>
            <a:off x="856818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8" name="object 718"/>
          <p:cNvSpPr/>
          <p:nvPr/>
        </p:nvSpPr>
        <p:spPr>
          <a:xfrm>
            <a:off x="8614247" y="4075452"/>
            <a:ext cx="663343" cy="442229"/>
          </a:xfrm>
          <a:prstGeom prst="rect">
            <a:avLst/>
          </a:prstGeom>
          <a:blipFill>
            <a:blip r:embed="rId112" cstate="print"/>
            <a:stretch>
              <a:fillRect/>
            </a:stretch>
          </a:blipFill>
        </p:spPr>
        <p:txBody>
          <a:bodyPr wrap="square" lIns="0" tIns="0" rIns="0" bIns="0" rtlCol="0"/>
          <a:lstStyle/>
          <a:p>
            <a:endParaRPr sz="2176"/>
          </a:p>
        </p:txBody>
      </p:sp>
      <p:sp>
        <p:nvSpPr>
          <p:cNvPr id="719" name="object 719"/>
          <p:cNvSpPr/>
          <p:nvPr/>
        </p:nvSpPr>
        <p:spPr>
          <a:xfrm>
            <a:off x="8680273"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0" name="object 720"/>
          <p:cNvSpPr/>
          <p:nvPr/>
        </p:nvSpPr>
        <p:spPr>
          <a:xfrm>
            <a:off x="9277590" y="4143015"/>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21" name="object 721"/>
          <p:cNvSpPr/>
          <p:nvPr/>
        </p:nvSpPr>
        <p:spPr>
          <a:xfrm>
            <a:off x="8677971"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722" name="object 722"/>
          <p:cNvSpPr/>
          <p:nvPr/>
        </p:nvSpPr>
        <p:spPr>
          <a:xfrm>
            <a:off x="8614247"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23" name="object 723"/>
          <p:cNvSpPr/>
          <p:nvPr/>
        </p:nvSpPr>
        <p:spPr>
          <a:xfrm>
            <a:off x="8614247"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24" name="object 724"/>
          <p:cNvSpPr/>
          <p:nvPr/>
        </p:nvSpPr>
        <p:spPr>
          <a:xfrm>
            <a:off x="8614247"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5" name="object 725"/>
          <p:cNvSpPr/>
          <p:nvPr/>
        </p:nvSpPr>
        <p:spPr>
          <a:xfrm>
            <a:off x="9277590"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6" name="object 726"/>
          <p:cNvSpPr/>
          <p:nvPr/>
        </p:nvSpPr>
        <p:spPr>
          <a:xfrm>
            <a:off x="9311370" y="4075452"/>
            <a:ext cx="661808" cy="442229"/>
          </a:xfrm>
          <a:prstGeom prst="rect">
            <a:avLst/>
          </a:prstGeom>
          <a:blipFill>
            <a:blip r:embed="rId113" cstate="print"/>
            <a:stretch>
              <a:fillRect/>
            </a:stretch>
          </a:blipFill>
        </p:spPr>
        <p:txBody>
          <a:bodyPr wrap="square" lIns="0" tIns="0" rIns="0" bIns="0" rtlCol="0"/>
          <a:lstStyle/>
          <a:p>
            <a:endParaRPr sz="2176"/>
          </a:p>
        </p:txBody>
      </p:sp>
      <p:sp>
        <p:nvSpPr>
          <p:cNvPr id="727" name="object 727"/>
          <p:cNvSpPr/>
          <p:nvPr/>
        </p:nvSpPr>
        <p:spPr>
          <a:xfrm>
            <a:off x="937739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8" name="object 728"/>
          <p:cNvSpPr/>
          <p:nvPr/>
        </p:nvSpPr>
        <p:spPr>
          <a:xfrm>
            <a:off x="9373561"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29" name="object 729"/>
          <p:cNvSpPr/>
          <p:nvPr/>
        </p:nvSpPr>
        <p:spPr>
          <a:xfrm>
            <a:off x="9311371"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30" name="object 730"/>
          <p:cNvSpPr/>
          <p:nvPr/>
        </p:nvSpPr>
        <p:spPr>
          <a:xfrm>
            <a:off x="9311371"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31" name="object 731"/>
          <p:cNvSpPr/>
          <p:nvPr/>
        </p:nvSpPr>
        <p:spPr>
          <a:xfrm>
            <a:off x="9311371"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2" name="object 732"/>
          <p:cNvSpPr/>
          <p:nvPr/>
        </p:nvSpPr>
        <p:spPr>
          <a:xfrm>
            <a:off x="997471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3" name="object 733"/>
          <p:cNvSpPr/>
          <p:nvPr/>
        </p:nvSpPr>
        <p:spPr>
          <a:xfrm>
            <a:off x="10006960" y="4075452"/>
            <a:ext cx="663343" cy="442229"/>
          </a:xfrm>
          <a:prstGeom prst="rect">
            <a:avLst/>
          </a:prstGeom>
          <a:blipFill>
            <a:blip r:embed="rId114" cstate="print"/>
            <a:stretch>
              <a:fillRect/>
            </a:stretch>
          </a:blipFill>
        </p:spPr>
        <p:txBody>
          <a:bodyPr wrap="square" lIns="0" tIns="0" rIns="0" bIns="0" rtlCol="0"/>
          <a:lstStyle/>
          <a:p>
            <a:endParaRPr sz="2176"/>
          </a:p>
        </p:txBody>
      </p:sp>
      <p:sp>
        <p:nvSpPr>
          <p:cNvPr id="734" name="object 734"/>
          <p:cNvSpPr/>
          <p:nvPr/>
        </p:nvSpPr>
        <p:spPr>
          <a:xfrm>
            <a:off x="1007298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5" name="object 735"/>
          <p:cNvSpPr/>
          <p:nvPr/>
        </p:nvSpPr>
        <p:spPr>
          <a:xfrm>
            <a:off x="10670303"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36" name="object 736"/>
          <p:cNvSpPr/>
          <p:nvPr/>
        </p:nvSpPr>
        <p:spPr>
          <a:xfrm>
            <a:off x="10069917"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37" name="object 737"/>
          <p:cNvSpPr/>
          <p:nvPr/>
        </p:nvSpPr>
        <p:spPr>
          <a:xfrm>
            <a:off x="10006960"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38" name="object 738"/>
          <p:cNvSpPr/>
          <p:nvPr/>
        </p:nvSpPr>
        <p:spPr>
          <a:xfrm>
            <a:off x="10006960"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39" name="object 739"/>
          <p:cNvSpPr/>
          <p:nvPr/>
        </p:nvSpPr>
        <p:spPr>
          <a:xfrm>
            <a:off x="1000696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0" name="object 740"/>
          <p:cNvSpPr/>
          <p:nvPr/>
        </p:nvSpPr>
        <p:spPr>
          <a:xfrm>
            <a:off x="106703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1" name="object 741"/>
          <p:cNvSpPr/>
          <p:nvPr/>
        </p:nvSpPr>
        <p:spPr>
          <a:xfrm>
            <a:off x="10704084" y="4075452"/>
            <a:ext cx="661808" cy="442229"/>
          </a:xfrm>
          <a:prstGeom prst="rect">
            <a:avLst/>
          </a:prstGeom>
          <a:blipFill>
            <a:blip r:embed="rId115" cstate="print"/>
            <a:stretch>
              <a:fillRect/>
            </a:stretch>
          </a:blipFill>
        </p:spPr>
        <p:txBody>
          <a:bodyPr wrap="square" lIns="0" tIns="0" rIns="0" bIns="0" rtlCol="0"/>
          <a:lstStyle/>
          <a:p>
            <a:endParaRPr sz="2176"/>
          </a:p>
        </p:txBody>
      </p:sp>
      <p:sp>
        <p:nvSpPr>
          <p:cNvPr id="742" name="object 742"/>
          <p:cNvSpPr/>
          <p:nvPr/>
        </p:nvSpPr>
        <p:spPr>
          <a:xfrm>
            <a:off x="10770112" y="45176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743" name="object 743"/>
          <p:cNvSpPr/>
          <p:nvPr/>
        </p:nvSpPr>
        <p:spPr>
          <a:xfrm>
            <a:off x="10767043"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44" name="object 744"/>
          <p:cNvSpPr/>
          <p:nvPr/>
        </p:nvSpPr>
        <p:spPr>
          <a:xfrm>
            <a:off x="10704083" y="4143016"/>
            <a:ext cx="0" cy="308639"/>
          </a:xfrm>
          <a:custGeom>
            <a:avLst/>
            <a:gdLst/>
            <a:ahLst/>
            <a:cxnLst/>
            <a:rect l="l" t="t" r="r" b="b"/>
            <a:pathLst>
              <a:path h="255270">
                <a:moveTo>
                  <a:pt x="0" y="0"/>
                </a:moveTo>
                <a:lnTo>
                  <a:pt x="0" y="255266"/>
                </a:lnTo>
              </a:path>
            </a:pathLst>
          </a:custGeom>
          <a:ln w="3175">
            <a:solidFill>
              <a:srgbClr val="3364A3"/>
            </a:solidFill>
          </a:ln>
        </p:spPr>
        <p:txBody>
          <a:bodyPr wrap="square" lIns="0" tIns="0" rIns="0" bIns="0" rtlCol="0"/>
          <a:lstStyle/>
          <a:p>
            <a:endParaRPr sz="2176"/>
          </a:p>
        </p:txBody>
      </p:sp>
      <p:sp>
        <p:nvSpPr>
          <p:cNvPr id="745" name="object 745"/>
          <p:cNvSpPr/>
          <p:nvPr/>
        </p:nvSpPr>
        <p:spPr>
          <a:xfrm>
            <a:off x="10704083"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46" name="object 746"/>
          <p:cNvSpPr/>
          <p:nvPr/>
        </p:nvSpPr>
        <p:spPr>
          <a:xfrm>
            <a:off x="1070408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7" name="object 747"/>
          <p:cNvSpPr/>
          <p:nvPr/>
        </p:nvSpPr>
        <p:spPr>
          <a:xfrm>
            <a:off x="113674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8" name="object 748"/>
          <p:cNvSpPr/>
          <p:nvPr/>
        </p:nvSpPr>
        <p:spPr>
          <a:xfrm>
            <a:off x="9311370" y="4554532"/>
            <a:ext cx="661808" cy="440693"/>
          </a:xfrm>
          <a:prstGeom prst="rect">
            <a:avLst/>
          </a:prstGeom>
          <a:blipFill>
            <a:blip r:embed="rId116" cstate="print"/>
            <a:stretch>
              <a:fillRect/>
            </a:stretch>
          </a:blipFill>
        </p:spPr>
        <p:txBody>
          <a:bodyPr wrap="square" lIns="0" tIns="0" rIns="0" bIns="0" rtlCol="0"/>
          <a:lstStyle/>
          <a:p>
            <a:endParaRPr sz="2176"/>
          </a:p>
        </p:txBody>
      </p:sp>
      <p:sp>
        <p:nvSpPr>
          <p:cNvPr id="749" name="object 749"/>
          <p:cNvSpPr/>
          <p:nvPr/>
        </p:nvSpPr>
        <p:spPr>
          <a:xfrm>
            <a:off x="9311371"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50" name="object 750"/>
          <p:cNvSpPr/>
          <p:nvPr/>
        </p:nvSpPr>
        <p:spPr>
          <a:xfrm>
            <a:off x="9311371"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51" name="object 751"/>
          <p:cNvSpPr/>
          <p:nvPr/>
        </p:nvSpPr>
        <p:spPr>
          <a:xfrm>
            <a:off x="9311371"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2" name="object 752"/>
          <p:cNvSpPr/>
          <p:nvPr/>
        </p:nvSpPr>
        <p:spPr>
          <a:xfrm>
            <a:off x="997471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3" name="object 753"/>
          <p:cNvSpPr/>
          <p:nvPr/>
        </p:nvSpPr>
        <p:spPr>
          <a:xfrm>
            <a:off x="8614247" y="4554534"/>
            <a:ext cx="663343" cy="440692"/>
          </a:xfrm>
          <a:prstGeom prst="rect">
            <a:avLst/>
          </a:prstGeom>
          <a:blipFill>
            <a:blip r:embed="rId117" cstate="print"/>
            <a:stretch>
              <a:fillRect/>
            </a:stretch>
          </a:blipFill>
        </p:spPr>
        <p:txBody>
          <a:bodyPr wrap="square" lIns="0" tIns="0" rIns="0" bIns="0" rtlCol="0"/>
          <a:lstStyle/>
          <a:p>
            <a:endParaRPr sz="2176"/>
          </a:p>
        </p:txBody>
      </p:sp>
      <p:sp>
        <p:nvSpPr>
          <p:cNvPr id="754" name="object 754"/>
          <p:cNvSpPr/>
          <p:nvPr/>
        </p:nvSpPr>
        <p:spPr>
          <a:xfrm>
            <a:off x="9277590" y="462056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55" name="object 755"/>
          <p:cNvSpPr/>
          <p:nvPr/>
        </p:nvSpPr>
        <p:spPr>
          <a:xfrm>
            <a:off x="8614247"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56" name="object 756"/>
          <p:cNvSpPr/>
          <p:nvPr/>
        </p:nvSpPr>
        <p:spPr>
          <a:xfrm>
            <a:off x="8614247"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57" name="object 757"/>
          <p:cNvSpPr/>
          <p:nvPr/>
        </p:nvSpPr>
        <p:spPr>
          <a:xfrm>
            <a:off x="8614247"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8" name="object 758"/>
          <p:cNvSpPr/>
          <p:nvPr/>
        </p:nvSpPr>
        <p:spPr>
          <a:xfrm>
            <a:off x="9277590"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9" name="object 759"/>
          <p:cNvSpPr/>
          <p:nvPr/>
        </p:nvSpPr>
        <p:spPr>
          <a:xfrm>
            <a:off x="10006960" y="4554532"/>
            <a:ext cx="663343" cy="440693"/>
          </a:xfrm>
          <a:prstGeom prst="rect">
            <a:avLst/>
          </a:prstGeom>
          <a:blipFill>
            <a:blip r:embed="rId118" cstate="print"/>
            <a:stretch>
              <a:fillRect/>
            </a:stretch>
          </a:blipFill>
        </p:spPr>
        <p:txBody>
          <a:bodyPr wrap="square" lIns="0" tIns="0" rIns="0" bIns="0" rtlCol="0"/>
          <a:lstStyle/>
          <a:p>
            <a:endParaRPr sz="2176"/>
          </a:p>
        </p:txBody>
      </p:sp>
      <p:sp>
        <p:nvSpPr>
          <p:cNvPr id="760" name="object 760"/>
          <p:cNvSpPr/>
          <p:nvPr/>
        </p:nvSpPr>
        <p:spPr>
          <a:xfrm>
            <a:off x="10670303"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61" name="object 761"/>
          <p:cNvSpPr/>
          <p:nvPr/>
        </p:nvSpPr>
        <p:spPr>
          <a:xfrm>
            <a:off x="10006960"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62" name="object 762"/>
          <p:cNvSpPr/>
          <p:nvPr/>
        </p:nvSpPr>
        <p:spPr>
          <a:xfrm>
            <a:off x="10006960"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3" name="object 763"/>
          <p:cNvSpPr/>
          <p:nvPr/>
        </p:nvSpPr>
        <p:spPr>
          <a:xfrm>
            <a:off x="1000696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4" name="object 764"/>
          <p:cNvSpPr/>
          <p:nvPr/>
        </p:nvSpPr>
        <p:spPr>
          <a:xfrm>
            <a:off x="106703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5" name="object 765"/>
          <p:cNvSpPr/>
          <p:nvPr/>
        </p:nvSpPr>
        <p:spPr>
          <a:xfrm>
            <a:off x="10704084" y="4554532"/>
            <a:ext cx="661808" cy="440693"/>
          </a:xfrm>
          <a:prstGeom prst="rect">
            <a:avLst/>
          </a:prstGeom>
          <a:blipFill>
            <a:blip r:embed="rId119" cstate="print"/>
            <a:stretch>
              <a:fillRect/>
            </a:stretch>
          </a:blipFill>
        </p:spPr>
        <p:txBody>
          <a:bodyPr wrap="square" lIns="0" tIns="0" rIns="0" bIns="0" rtlCol="0"/>
          <a:lstStyle/>
          <a:p>
            <a:endParaRPr sz="2176"/>
          </a:p>
        </p:txBody>
      </p:sp>
      <p:sp>
        <p:nvSpPr>
          <p:cNvPr id="766" name="object 766"/>
          <p:cNvSpPr/>
          <p:nvPr/>
        </p:nvSpPr>
        <p:spPr>
          <a:xfrm>
            <a:off x="10704083" y="4620562"/>
            <a:ext cx="0" cy="308639"/>
          </a:xfrm>
          <a:custGeom>
            <a:avLst/>
            <a:gdLst/>
            <a:ahLst/>
            <a:cxnLst/>
            <a:rect l="l" t="t" r="r" b="b"/>
            <a:pathLst>
              <a:path h="255270">
                <a:moveTo>
                  <a:pt x="0" y="0"/>
                </a:moveTo>
                <a:lnTo>
                  <a:pt x="0" y="255267"/>
                </a:lnTo>
              </a:path>
            </a:pathLst>
          </a:custGeom>
          <a:ln w="3175">
            <a:solidFill>
              <a:srgbClr val="3364A3"/>
            </a:solidFill>
          </a:ln>
        </p:spPr>
        <p:txBody>
          <a:bodyPr wrap="square" lIns="0" tIns="0" rIns="0" bIns="0" rtlCol="0"/>
          <a:lstStyle/>
          <a:p>
            <a:endParaRPr sz="2176"/>
          </a:p>
        </p:txBody>
      </p:sp>
      <p:sp>
        <p:nvSpPr>
          <p:cNvPr id="767" name="object 767"/>
          <p:cNvSpPr/>
          <p:nvPr/>
        </p:nvSpPr>
        <p:spPr>
          <a:xfrm>
            <a:off x="10704083"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8" name="object 768"/>
          <p:cNvSpPr/>
          <p:nvPr/>
        </p:nvSpPr>
        <p:spPr>
          <a:xfrm>
            <a:off x="1070408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9" name="object 769"/>
          <p:cNvSpPr/>
          <p:nvPr/>
        </p:nvSpPr>
        <p:spPr>
          <a:xfrm>
            <a:off x="113674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0" name="object 770"/>
          <p:cNvSpPr/>
          <p:nvPr/>
        </p:nvSpPr>
        <p:spPr>
          <a:xfrm>
            <a:off x="8603497" y="5030542"/>
            <a:ext cx="663343" cy="440693"/>
          </a:xfrm>
          <a:prstGeom prst="rect">
            <a:avLst/>
          </a:prstGeom>
          <a:blipFill>
            <a:blip r:embed="rId120" cstate="print"/>
            <a:stretch>
              <a:fillRect/>
            </a:stretch>
          </a:blipFill>
        </p:spPr>
        <p:txBody>
          <a:bodyPr wrap="square" lIns="0" tIns="0" rIns="0" bIns="0" rtlCol="0"/>
          <a:lstStyle/>
          <a:p>
            <a:endParaRPr sz="2176"/>
          </a:p>
        </p:txBody>
      </p:sp>
      <p:sp>
        <p:nvSpPr>
          <p:cNvPr id="771" name="object 771"/>
          <p:cNvSpPr/>
          <p:nvPr/>
        </p:nvSpPr>
        <p:spPr>
          <a:xfrm>
            <a:off x="9266841" y="5102711"/>
            <a:ext cx="0" cy="296355"/>
          </a:xfrm>
          <a:custGeom>
            <a:avLst/>
            <a:gdLst/>
            <a:ahLst/>
            <a:cxnLst/>
            <a:rect l="l" t="t" r="r" b="b"/>
            <a:pathLst>
              <a:path h="245110">
                <a:moveTo>
                  <a:pt x="0" y="245111"/>
                </a:moveTo>
                <a:lnTo>
                  <a:pt x="0" y="0"/>
                </a:lnTo>
              </a:path>
            </a:pathLst>
          </a:custGeom>
          <a:ln w="3175">
            <a:solidFill>
              <a:srgbClr val="3364A3"/>
            </a:solidFill>
          </a:ln>
        </p:spPr>
        <p:txBody>
          <a:bodyPr wrap="square" lIns="0" tIns="0" rIns="0" bIns="0" rtlCol="0"/>
          <a:lstStyle/>
          <a:p>
            <a:endParaRPr sz="2176"/>
          </a:p>
        </p:txBody>
      </p:sp>
      <p:sp>
        <p:nvSpPr>
          <p:cNvPr id="772" name="object 772"/>
          <p:cNvSpPr/>
          <p:nvPr/>
        </p:nvSpPr>
        <p:spPr>
          <a:xfrm>
            <a:off x="8603497"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73" name="object 773"/>
          <p:cNvSpPr/>
          <p:nvPr/>
        </p:nvSpPr>
        <p:spPr>
          <a:xfrm>
            <a:off x="8603497"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4" name="object 774"/>
          <p:cNvSpPr/>
          <p:nvPr/>
        </p:nvSpPr>
        <p:spPr>
          <a:xfrm>
            <a:off x="9266841"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5" name="object 775"/>
          <p:cNvSpPr/>
          <p:nvPr/>
        </p:nvSpPr>
        <p:spPr>
          <a:xfrm>
            <a:off x="9300625" y="5030542"/>
            <a:ext cx="661806" cy="440693"/>
          </a:xfrm>
          <a:prstGeom prst="rect">
            <a:avLst/>
          </a:prstGeom>
          <a:blipFill>
            <a:blip r:embed="rId121" cstate="print"/>
            <a:stretch>
              <a:fillRect/>
            </a:stretch>
          </a:blipFill>
        </p:spPr>
        <p:txBody>
          <a:bodyPr wrap="square" lIns="0" tIns="0" rIns="0" bIns="0" rtlCol="0"/>
          <a:lstStyle/>
          <a:p>
            <a:endParaRPr sz="2176"/>
          </a:p>
        </p:txBody>
      </p:sp>
      <p:sp>
        <p:nvSpPr>
          <p:cNvPr id="776" name="object 776"/>
          <p:cNvSpPr/>
          <p:nvPr/>
        </p:nvSpPr>
        <p:spPr>
          <a:xfrm>
            <a:off x="9300623" y="509042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77" name="object 777"/>
          <p:cNvSpPr/>
          <p:nvPr/>
        </p:nvSpPr>
        <p:spPr>
          <a:xfrm>
            <a:off x="9300623"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78" name="object 778"/>
          <p:cNvSpPr/>
          <p:nvPr/>
        </p:nvSpPr>
        <p:spPr>
          <a:xfrm>
            <a:off x="9300623"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9" name="object 779"/>
          <p:cNvSpPr/>
          <p:nvPr/>
        </p:nvSpPr>
        <p:spPr>
          <a:xfrm>
            <a:off x="9963966"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0" name="object 780"/>
          <p:cNvSpPr/>
          <p:nvPr/>
        </p:nvSpPr>
        <p:spPr>
          <a:xfrm>
            <a:off x="9996212" y="5030542"/>
            <a:ext cx="663343" cy="440693"/>
          </a:xfrm>
          <a:prstGeom prst="rect">
            <a:avLst/>
          </a:prstGeom>
          <a:blipFill>
            <a:blip r:embed="rId122" cstate="print"/>
            <a:stretch>
              <a:fillRect/>
            </a:stretch>
          </a:blipFill>
        </p:spPr>
        <p:txBody>
          <a:bodyPr wrap="square" lIns="0" tIns="0" rIns="0" bIns="0" rtlCol="0"/>
          <a:lstStyle/>
          <a:p>
            <a:endParaRPr sz="2176"/>
          </a:p>
        </p:txBody>
      </p:sp>
      <p:sp>
        <p:nvSpPr>
          <p:cNvPr id="781" name="object 781"/>
          <p:cNvSpPr/>
          <p:nvPr/>
        </p:nvSpPr>
        <p:spPr>
          <a:xfrm>
            <a:off x="10659555" y="509657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82" name="object 782"/>
          <p:cNvSpPr/>
          <p:nvPr/>
        </p:nvSpPr>
        <p:spPr>
          <a:xfrm>
            <a:off x="9996212"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83" name="object 783"/>
          <p:cNvSpPr/>
          <p:nvPr/>
        </p:nvSpPr>
        <p:spPr>
          <a:xfrm>
            <a:off x="9996212"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84" name="object 784"/>
          <p:cNvSpPr/>
          <p:nvPr/>
        </p:nvSpPr>
        <p:spPr>
          <a:xfrm>
            <a:off x="99962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5" name="object 785"/>
          <p:cNvSpPr/>
          <p:nvPr/>
        </p:nvSpPr>
        <p:spPr>
          <a:xfrm>
            <a:off x="10659555"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6" name="object 786"/>
          <p:cNvSpPr/>
          <p:nvPr/>
        </p:nvSpPr>
        <p:spPr>
          <a:xfrm>
            <a:off x="10693335" y="5030542"/>
            <a:ext cx="661808" cy="440693"/>
          </a:xfrm>
          <a:prstGeom prst="rect">
            <a:avLst/>
          </a:prstGeom>
          <a:blipFill>
            <a:blip r:embed="rId123" cstate="print"/>
            <a:stretch>
              <a:fillRect/>
            </a:stretch>
          </a:blipFill>
        </p:spPr>
        <p:txBody>
          <a:bodyPr wrap="square" lIns="0" tIns="0" rIns="0" bIns="0" rtlCol="0"/>
          <a:lstStyle/>
          <a:p>
            <a:endParaRPr sz="2176"/>
          </a:p>
        </p:txBody>
      </p:sp>
      <p:sp>
        <p:nvSpPr>
          <p:cNvPr id="787" name="object 787"/>
          <p:cNvSpPr/>
          <p:nvPr/>
        </p:nvSpPr>
        <p:spPr>
          <a:xfrm>
            <a:off x="10693336" y="509656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88" name="object 788"/>
          <p:cNvSpPr/>
          <p:nvPr/>
        </p:nvSpPr>
        <p:spPr>
          <a:xfrm>
            <a:off x="10693336"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89" name="object 789"/>
          <p:cNvSpPr/>
          <p:nvPr/>
        </p:nvSpPr>
        <p:spPr>
          <a:xfrm>
            <a:off x="10693336"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0" name="object 790"/>
          <p:cNvSpPr/>
          <p:nvPr/>
        </p:nvSpPr>
        <p:spPr>
          <a:xfrm>
            <a:off x="113566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1" name="object 791"/>
          <p:cNvSpPr/>
          <p:nvPr/>
        </p:nvSpPr>
        <p:spPr>
          <a:xfrm>
            <a:off x="9300625" y="5509626"/>
            <a:ext cx="661806" cy="442228"/>
          </a:xfrm>
          <a:prstGeom prst="rect">
            <a:avLst/>
          </a:prstGeom>
          <a:blipFill>
            <a:blip r:embed="rId124" cstate="print"/>
            <a:stretch>
              <a:fillRect/>
            </a:stretch>
          </a:blipFill>
        </p:spPr>
        <p:txBody>
          <a:bodyPr wrap="square" lIns="0" tIns="0" rIns="0" bIns="0" rtlCol="0"/>
          <a:lstStyle/>
          <a:p>
            <a:endParaRPr sz="2176"/>
          </a:p>
        </p:txBody>
      </p:sp>
      <p:sp>
        <p:nvSpPr>
          <p:cNvPr id="792" name="object 792"/>
          <p:cNvSpPr/>
          <p:nvPr/>
        </p:nvSpPr>
        <p:spPr>
          <a:xfrm>
            <a:off x="936665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3" name="object 793"/>
          <p:cNvSpPr/>
          <p:nvPr/>
        </p:nvSpPr>
        <p:spPr>
          <a:xfrm>
            <a:off x="9300623"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94" name="object 794"/>
          <p:cNvSpPr/>
          <p:nvPr/>
        </p:nvSpPr>
        <p:spPr>
          <a:xfrm>
            <a:off x="9300623"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95" name="object 795"/>
          <p:cNvSpPr/>
          <p:nvPr/>
        </p:nvSpPr>
        <p:spPr>
          <a:xfrm>
            <a:off x="9300623"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6" name="object 796"/>
          <p:cNvSpPr/>
          <p:nvPr/>
        </p:nvSpPr>
        <p:spPr>
          <a:xfrm>
            <a:off x="9963966"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7" name="object 797"/>
          <p:cNvSpPr/>
          <p:nvPr/>
        </p:nvSpPr>
        <p:spPr>
          <a:xfrm>
            <a:off x="8603497" y="5509626"/>
            <a:ext cx="663343" cy="442228"/>
          </a:xfrm>
          <a:prstGeom prst="rect">
            <a:avLst/>
          </a:prstGeom>
          <a:blipFill>
            <a:blip r:embed="rId125" cstate="print"/>
            <a:stretch>
              <a:fillRect/>
            </a:stretch>
          </a:blipFill>
        </p:spPr>
        <p:txBody>
          <a:bodyPr wrap="square" lIns="0" tIns="0" rIns="0" bIns="0" rtlCol="0"/>
          <a:lstStyle/>
          <a:p>
            <a:endParaRPr sz="2176"/>
          </a:p>
        </p:txBody>
      </p:sp>
      <p:sp>
        <p:nvSpPr>
          <p:cNvPr id="798" name="object 798"/>
          <p:cNvSpPr/>
          <p:nvPr/>
        </p:nvSpPr>
        <p:spPr>
          <a:xfrm>
            <a:off x="8669526"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9" name="object 799"/>
          <p:cNvSpPr/>
          <p:nvPr/>
        </p:nvSpPr>
        <p:spPr>
          <a:xfrm>
            <a:off x="9266841" y="5583328"/>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800" name="object 800"/>
          <p:cNvSpPr/>
          <p:nvPr/>
        </p:nvSpPr>
        <p:spPr>
          <a:xfrm>
            <a:off x="8603497"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801" name="object 801"/>
          <p:cNvSpPr/>
          <p:nvPr/>
        </p:nvSpPr>
        <p:spPr>
          <a:xfrm>
            <a:off x="8603497"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2" name="object 802"/>
          <p:cNvSpPr/>
          <p:nvPr/>
        </p:nvSpPr>
        <p:spPr>
          <a:xfrm>
            <a:off x="9266841"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3" name="object 803"/>
          <p:cNvSpPr/>
          <p:nvPr/>
        </p:nvSpPr>
        <p:spPr>
          <a:xfrm>
            <a:off x="9996212" y="5509626"/>
            <a:ext cx="663343" cy="442228"/>
          </a:xfrm>
          <a:prstGeom prst="rect">
            <a:avLst/>
          </a:prstGeom>
          <a:blipFill>
            <a:blip r:embed="rId126" cstate="print"/>
            <a:stretch>
              <a:fillRect/>
            </a:stretch>
          </a:blipFill>
        </p:spPr>
        <p:txBody>
          <a:bodyPr wrap="square" lIns="0" tIns="0" rIns="0" bIns="0" rtlCol="0"/>
          <a:lstStyle/>
          <a:p>
            <a:endParaRPr sz="2176"/>
          </a:p>
        </p:txBody>
      </p:sp>
      <p:sp>
        <p:nvSpPr>
          <p:cNvPr id="804" name="object 804"/>
          <p:cNvSpPr/>
          <p:nvPr/>
        </p:nvSpPr>
        <p:spPr>
          <a:xfrm>
            <a:off x="10062238"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05" name="object 805"/>
          <p:cNvSpPr/>
          <p:nvPr/>
        </p:nvSpPr>
        <p:spPr>
          <a:xfrm>
            <a:off x="10659555" y="557565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806" name="object 806"/>
          <p:cNvSpPr/>
          <p:nvPr/>
        </p:nvSpPr>
        <p:spPr>
          <a:xfrm>
            <a:off x="9996212"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07" name="object 807"/>
          <p:cNvSpPr/>
          <p:nvPr/>
        </p:nvSpPr>
        <p:spPr>
          <a:xfrm>
            <a:off x="9996212"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08" name="object 808"/>
          <p:cNvSpPr/>
          <p:nvPr/>
        </p:nvSpPr>
        <p:spPr>
          <a:xfrm>
            <a:off x="99962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9" name="object 809"/>
          <p:cNvSpPr/>
          <p:nvPr/>
        </p:nvSpPr>
        <p:spPr>
          <a:xfrm>
            <a:off x="10659555"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0" name="object 810"/>
          <p:cNvSpPr/>
          <p:nvPr/>
        </p:nvSpPr>
        <p:spPr>
          <a:xfrm>
            <a:off x="10693335" y="5509626"/>
            <a:ext cx="661808" cy="442228"/>
          </a:xfrm>
          <a:prstGeom prst="rect">
            <a:avLst/>
          </a:prstGeom>
          <a:blipFill>
            <a:blip r:embed="rId127" cstate="print"/>
            <a:stretch>
              <a:fillRect/>
            </a:stretch>
          </a:blipFill>
        </p:spPr>
        <p:txBody>
          <a:bodyPr wrap="square" lIns="0" tIns="0" rIns="0" bIns="0" rtlCol="0"/>
          <a:lstStyle/>
          <a:p>
            <a:endParaRPr sz="2176"/>
          </a:p>
        </p:txBody>
      </p:sp>
      <p:sp>
        <p:nvSpPr>
          <p:cNvPr id="811" name="object 811"/>
          <p:cNvSpPr/>
          <p:nvPr/>
        </p:nvSpPr>
        <p:spPr>
          <a:xfrm>
            <a:off x="1075936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12" name="object 812"/>
          <p:cNvSpPr/>
          <p:nvPr/>
        </p:nvSpPr>
        <p:spPr>
          <a:xfrm>
            <a:off x="10693336" y="5575649"/>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13" name="object 813"/>
          <p:cNvSpPr/>
          <p:nvPr/>
        </p:nvSpPr>
        <p:spPr>
          <a:xfrm>
            <a:off x="10693336"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14" name="object 814"/>
          <p:cNvSpPr/>
          <p:nvPr/>
        </p:nvSpPr>
        <p:spPr>
          <a:xfrm>
            <a:off x="10693336"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5" name="object 815"/>
          <p:cNvSpPr/>
          <p:nvPr/>
        </p:nvSpPr>
        <p:spPr>
          <a:xfrm>
            <a:off x="113566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6" name="object 816"/>
          <p:cNvSpPr txBox="1"/>
          <p:nvPr/>
        </p:nvSpPr>
        <p:spPr>
          <a:xfrm>
            <a:off x="287143" y="1571027"/>
            <a:ext cx="11767430" cy="1522521"/>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Still</a:t>
            </a:r>
            <a:r>
              <a:rPr sz="2176" spc="24" dirty="0">
                <a:latin typeface="Tahoma"/>
                <a:cs typeface="Tahoma"/>
              </a:rPr>
              <a:t> </a:t>
            </a:r>
            <a:r>
              <a:rPr sz="2176" spc="151" dirty="0">
                <a:latin typeface="Tahoma"/>
                <a:cs typeface="Tahoma"/>
              </a:rPr>
              <a:t>confused?</a:t>
            </a:r>
            <a:r>
              <a:rPr sz="2176" spc="18" dirty="0">
                <a:latin typeface="Tahoma"/>
                <a:cs typeface="Tahoma"/>
              </a:rPr>
              <a:t> </a:t>
            </a:r>
            <a:r>
              <a:rPr sz="2176" spc="151" dirty="0">
                <a:latin typeface="Tahoma"/>
                <a:cs typeface="Tahoma"/>
              </a:rPr>
              <a:t>Hyperbolize!</a:t>
            </a:r>
            <a:r>
              <a:rPr sz="2176" spc="12" dirty="0">
                <a:latin typeface="Tahoma"/>
                <a:cs typeface="Tahoma"/>
              </a:rPr>
              <a:t> </a:t>
            </a:r>
            <a:r>
              <a:rPr sz="2176" spc="127" dirty="0">
                <a:latin typeface="Tahoma"/>
                <a:cs typeface="Tahoma"/>
              </a:rPr>
              <a:t>Imagine</a:t>
            </a:r>
            <a:r>
              <a:rPr sz="2176" spc="12" dirty="0">
                <a:latin typeface="Tahoma"/>
                <a:cs typeface="Tahoma"/>
              </a:rPr>
              <a:t> </a:t>
            </a:r>
            <a:r>
              <a:rPr sz="2176" spc="169" dirty="0">
                <a:latin typeface="Tahoma"/>
                <a:cs typeface="Tahoma"/>
              </a:rPr>
              <a:t>you</a:t>
            </a:r>
            <a:r>
              <a:rPr sz="2176" spc="12" dirty="0">
                <a:latin typeface="Tahoma"/>
                <a:cs typeface="Tahoma"/>
              </a:rPr>
              <a:t> </a:t>
            </a:r>
            <a:r>
              <a:rPr sz="2176" spc="175" dirty="0">
                <a:latin typeface="Tahoma"/>
                <a:cs typeface="Tahoma"/>
              </a:rPr>
              <a:t>had</a:t>
            </a:r>
            <a:r>
              <a:rPr sz="2176" spc="6" dirty="0">
                <a:latin typeface="Tahoma"/>
                <a:cs typeface="Tahoma"/>
              </a:rPr>
              <a:t> </a:t>
            </a:r>
            <a:r>
              <a:rPr sz="2176" spc="187" dirty="0">
                <a:latin typeface="Tahoma"/>
                <a:cs typeface="Tahoma"/>
              </a:rPr>
              <a:t>1000</a:t>
            </a:r>
            <a:r>
              <a:rPr sz="2176" spc="18" dirty="0">
                <a:latin typeface="Tahoma"/>
                <a:cs typeface="Tahoma"/>
              </a:rPr>
              <a:t> </a:t>
            </a:r>
            <a:r>
              <a:rPr sz="2176" spc="127" dirty="0">
                <a:latin typeface="Tahoma"/>
                <a:cs typeface="Tahoma"/>
              </a:rPr>
              <a:t>doors,</a:t>
            </a:r>
            <a:r>
              <a:rPr sz="2176" spc="18" dirty="0">
                <a:latin typeface="Tahoma"/>
                <a:cs typeface="Tahoma"/>
              </a:rPr>
              <a:t> </a:t>
            </a:r>
            <a:r>
              <a:rPr sz="2176" spc="169" dirty="0">
                <a:latin typeface="Tahoma"/>
                <a:cs typeface="Tahoma"/>
              </a:rPr>
              <a:t>and</a:t>
            </a:r>
            <a:r>
              <a:rPr sz="2176" spc="18" dirty="0">
                <a:latin typeface="Tahoma"/>
                <a:cs typeface="Tahoma"/>
              </a:rPr>
              <a:t> </a:t>
            </a:r>
            <a:r>
              <a:rPr sz="2176" spc="169" dirty="0">
                <a:latin typeface="Tahoma"/>
                <a:cs typeface="Tahoma"/>
              </a:rPr>
              <a:t>you</a:t>
            </a:r>
            <a:r>
              <a:rPr sz="2176" spc="24" dirty="0">
                <a:latin typeface="Tahoma"/>
                <a:cs typeface="Tahoma"/>
              </a:rPr>
              <a:t> </a:t>
            </a:r>
            <a:r>
              <a:rPr sz="2176" spc="163" dirty="0">
                <a:latin typeface="Tahoma"/>
                <a:cs typeface="Tahoma"/>
              </a:rPr>
              <a:t>chose</a:t>
            </a:r>
            <a:r>
              <a:rPr sz="2176" spc="109" dirty="0">
                <a:latin typeface="Tahoma"/>
                <a:cs typeface="Tahoma"/>
              </a:rPr>
              <a:t> </a:t>
            </a:r>
            <a:r>
              <a:rPr sz="2176" b="1" spc="266" dirty="0">
                <a:latin typeface="Trebuchet MS"/>
                <a:cs typeface="Trebuchet MS"/>
              </a:rPr>
              <a:t>Door</a:t>
            </a:r>
            <a:r>
              <a:rPr sz="2176" b="1" spc="109" dirty="0">
                <a:latin typeface="Trebuchet MS"/>
                <a:cs typeface="Trebuchet MS"/>
              </a:rPr>
              <a:t> </a:t>
            </a:r>
            <a:r>
              <a:rPr sz="2176" b="1" spc="260" dirty="0">
                <a:latin typeface="Trebuchet MS"/>
                <a:cs typeface="Trebuchet MS"/>
              </a:rPr>
              <a:t>#19</a:t>
            </a:r>
            <a:r>
              <a:rPr sz="2176" spc="260" dirty="0">
                <a:latin typeface="Tahoma"/>
                <a:cs typeface="Tahoma"/>
              </a:rPr>
              <a:t>.</a:t>
            </a:r>
            <a:endParaRPr sz="2176">
              <a:latin typeface="Tahoma"/>
              <a:cs typeface="Tahoma"/>
            </a:endParaRPr>
          </a:p>
          <a:p>
            <a:pPr>
              <a:lnSpc>
                <a:spcPct val="100000"/>
              </a:lnSpc>
            </a:pPr>
            <a:endParaRPr sz="2539">
              <a:latin typeface="Times New Roman"/>
              <a:cs typeface="Times New Roman"/>
            </a:endParaRPr>
          </a:p>
          <a:p>
            <a:pPr>
              <a:spcBef>
                <a:spcPts val="18"/>
              </a:spcBef>
            </a:pPr>
            <a:endParaRPr sz="2902">
              <a:latin typeface="Times New Roman"/>
              <a:cs typeface="Times New Roman"/>
            </a:endParaRPr>
          </a:p>
          <a:p>
            <a:pPr marL="796186"/>
            <a:r>
              <a:rPr sz="2176" spc="187" dirty="0">
                <a:latin typeface="Tahoma"/>
                <a:cs typeface="Tahoma"/>
              </a:rPr>
              <a:t>19</a:t>
            </a:r>
            <a:endParaRPr sz="2176">
              <a:latin typeface="Tahoma"/>
              <a:cs typeface="Tahoma"/>
            </a:endParaRPr>
          </a:p>
        </p:txBody>
      </p:sp>
      <p:sp>
        <p:nvSpPr>
          <p:cNvPr id="817" name="object 817"/>
          <p:cNvSpPr/>
          <p:nvPr/>
        </p:nvSpPr>
        <p:spPr>
          <a:xfrm>
            <a:off x="11430383" y="2176017"/>
            <a:ext cx="663343" cy="442229"/>
          </a:xfrm>
          <a:prstGeom prst="rect">
            <a:avLst/>
          </a:prstGeom>
          <a:blipFill>
            <a:blip r:embed="rId128" cstate="print"/>
            <a:stretch>
              <a:fillRect/>
            </a:stretch>
          </a:blipFill>
        </p:spPr>
        <p:txBody>
          <a:bodyPr wrap="square" lIns="0" tIns="0" rIns="0" bIns="0" rtlCol="0"/>
          <a:lstStyle/>
          <a:p>
            <a:endParaRPr sz="2176"/>
          </a:p>
        </p:txBody>
      </p:sp>
      <p:sp>
        <p:nvSpPr>
          <p:cNvPr id="818" name="object 818"/>
          <p:cNvSpPr/>
          <p:nvPr/>
        </p:nvSpPr>
        <p:spPr>
          <a:xfrm>
            <a:off x="1150408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819" name="object 819"/>
          <p:cNvSpPr/>
          <p:nvPr/>
        </p:nvSpPr>
        <p:spPr>
          <a:xfrm>
            <a:off x="11430384"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820" name="object 820"/>
          <p:cNvSpPr/>
          <p:nvPr/>
        </p:nvSpPr>
        <p:spPr>
          <a:xfrm>
            <a:off x="11430384"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1" name="object 821"/>
          <p:cNvSpPr/>
          <p:nvPr/>
        </p:nvSpPr>
        <p:spPr>
          <a:xfrm>
            <a:off x="11430384"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2" name="object 822"/>
          <p:cNvSpPr/>
          <p:nvPr/>
        </p:nvSpPr>
        <p:spPr>
          <a:xfrm>
            <a:off x="120937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3" name="object 823"/>
          <p:cNvSpPr/>
          <p:nvPr/>
        </p:nvSpPr>
        <p:spPr>
          <a:xfrm>
            <a:off x="11430383" y="2655100"/>
            <a:ext cx="663343" cy="442229"/>
          </a:xfrm>
          <a:prstGeom prst="rect">
            <a:avLst/>
          </a:prstGeom>
          <a:blipFill>
            <a:blip r:embed="rId129" cstate="print"/>
            <a:stretch>
              <a:fillRect/>
            </a:stretch>
          </a:blipFill>
        </p:spPr>
        <p:txBody>
          <a:bodyPr wrap="square" lIns="0" tIns="0" rIns="0" bIns="0" rtlCol="0"/>
          <a:lstStyle/>
          <a:p>
            <a:endParaRPr sz="2176"/>
          </a:p>
        </p:txBody>
      </p:sp>
      <p:sp>
        <p:nvSpPr>
          <p:cNvPr id="824" name="object 824"/>
          <p:cNvSpPr/>
          <p:nvPr/>
        </p:nvSpPr>
        <p:spPr>
          <a:xfrm>
            <a:off x="1149641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25" name="object 825"/>
          <p:cNvSpPr/>
          <p:nvPr/>
        </p:nvSpPr>
        <p:spPr>
          <a:xfrm>
            <a:off x="11430384"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826" name="object 826"/>
          <p:cNvSpPr/>
          <p:nvPr/>
        </p:nvSpPr>
        <p:spPr>
          <a:xfrm>
            <a:off x="11430384"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7" name="object 827"/>
          <p:cNvSpPr/>
          <p:nvPr/>
        </p:nvSpPr>
        <p:spPr>
          <a:xfrm>
            <a:off x="11430384"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8" name="object 828"/>
          <p:cNvSpPr/>
          <p:nvPr/>
        </p:nvSpPr>
        <p:spPr>
          <a:xfrm>
            <a:off x="120937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9" name="object 829"/>
          <p:cNvSpPr/>
          <p:nvPr/>
        </p:nvSpPr>
        <p:spPr>
          <a:xfrm>
            <a:off x="11419635" y="3131110"/>
            <a:ext cx="663343" cy="442229"/>
          </a:xfrm>
          <a:prstGeom prst="rect">
            <a:avLst/>
          </a:prstGeom>
          <a:blipFill>
            <a:blip r:embed="rId130" cstate="print"/>
            <a:stretch>
              <a:fillRect/>
            </a:stretch>
          </a:blipFill>
        </p:spPr>
        <p:txBody>
          <a:bodyPr wrap="square" lIns="0" tIns="0" rIns="0" bIns="0" rtlCol="0"/>
          <a:lstStyle/>
          <a:p>
            <a:endParaRPr sz="2176"/>
          </a:p>
        </p:txBody>
      </p:sp>
      <p:sp>
        <p:nvSpPr>
          <p:cNvPr id="830" name="object 830"/>
          <p:cNvSpPr/>
          <p:nvPr/>
        </p:nvSpPr>
        <p:spPr>
          <a:xfrm>
            <a:off x="11485661"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31" name="object 831"/>
          <p:cNvSpPr/>
          <p:nvPr/>
        </p:nvSpPr>
        <p:spPr>
          <a:xfrm>
            <a:off x="12082978" y="3201744"/>
            <a:ext cx="0" cy="300961"/>
          </a:xfrm>
          <a:custGeom>
            <a:avLst/>
            <a:gdLst/>
            <a:ahLst/>
            <a:cxnLst/>
            <a:rect l="l" t="t" r="r" b="b"/>
            <a:pathLst>
              <a:path h="248919">
                <a:moveTo>
                  <a:pt x="0" y="248919"/>
                </a:moveTo>
                <a:lnTo>
                  <a:pt x="0" y="0"/>
                </a:lnTo>
              </a:path>
            </a:pathLst>
          </a:custGeom>
          <a:ln w="3175">
            <a:solidFill>
              <a:srgbClr val="3364A3"/>
            </a:solidFill>
          </a:ln>
        </p:spPr>
        <p:txBody>
          <a:bodyPr wrap="square" lIns="0" tIns="0" rIns="0" bIns="0" rtlCol="0"/>
          <a:lstStyle/>
          <a:p>
            <a:endParaRPr sz="2176"/>
          </a:p>
        </p:txBody>
      </p:sp>
      <p:sp>
        <p:nvSpPr>
          <p:cNvPr id="832" name="object 832"/>
          <p:cNvSpPr/>
          <p:nvPr/>
        </p:nvSpPr>
        <p:spPr>
          <a:xfrm>
            <a:off x="11419635" y="319867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33" name="object 833"/>
          <p:cNvSpPr/>
          <p:nvPr/>
        </p:nvSpPr>
        <p:spPr>
          <a:xfrm>
            <a:off x="11419635"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4" name="object 834"/>
          <p:cNvSpPr/>
          <p:nvPr/>
        </p:nvSpPr>
        <p:spPr>
          <a:xfrm>
            <a:off x="1141963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5" name="object 835"/>
          <p:cNvSpPr/>
          <p:nvPr/>
        </p:nvSpPr>
        <p:spPr>
          <a:xfrm>
            <a:off x="120829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6" name="object 836"/>
          <p:cNvSpPr/>
          <p:nvPr/>
        </p:nvSpPr>
        <p:spPr>
          <a:xfrm>
            <a:off x="11419635" y="3610190"/>
            <a:ext cx="663343" cy="442229"/>
          </a:xfrm>
          <a:prstGeom prst="rect">
            <a:avLst/>
          </a:prstGeom>
          <a:blipFill>
            <a:blip r:embed="rId131" cstate="print"/>
            <a:stretch>
              <a:fillRect/>
            </a:stretch>
          </a:blipFill>
        </p:spPr>
        <p:txBody>
          <a:bodyPr wrap="square" lIns="0" tIns="0" rIns="0" bIns="0" rtlCol="0"/>
          <a:lstStyle/>
          <a:p>
            <a:endParaRPr sz="2176"/>
          </a:p>
        </p:txBody>
      </p:sp>
      <p:sp>
        <p:nvSpPr>
          <p:cNvPr id="837" name="object 837"/>
          <p:cNvSpPr/>
          <p:nvPr/>
        </p:nvSpPr>
        <p:spPr>
          <a:xfrm>
            <a:off x="12082978" y="3680825"/>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38" name="object 838"/>
          <p:cNvSpPr/>
          <p:nvPr/>
        </p:nvSpPr>
        <p:spPr>
          <a:xfrm>
            <a:off x="11485661"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839" name="object 839"/>
          <p:cNvSpPr/>
          <p:nvPr/>
        </p:nvSpPr>
        <p:spPr>
          <a:xfrm>
            <a:off x="11419635" y="3677753"/>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40" name="object 840"/>
          <p:cNvSpPr/>
          <p:nvPr/>
        </p:nvSpPr>
        <p:spPr>
          <a:xfrm>
            <a:off x="11419635"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41" name="object 841"/>
          <p:cNvSpPr/>
          <p:nvPr/>
        </p:nvSpPr>
        <p:spPr>
          <a:xfrm>
            <a:off x="1141963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2" name="object 842"/>
          <p:cNvSpPr/>
          <p:nvPr/>
        </p:nvSpPr>
        <p:spPr>
          <a:xfrm>
            <a:off x="120829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3" name="object 843"/>
          <p:cNvSpPr/>
          <p:nvPr/>
        </p:nvSpPr>
        <p:spPr>
          <a:xfrm>
            <a:off x="11430383" y="4075452"/>
            <a:ext cx="663343" cy="442229"/>
          </a:xfrm>
          <a:prstGeom prst="rect">
            <a:avLst/>
          </a:prstGeom>
          <a:blipFill>
            <a:blip r:embed="rId132" cstate="print"/>
            <a:stretch>
              <a:fillRect/>
            </a:stretch>
          </a:blipFill>
        </p:spPr>
        <p:txBody>
          <a:bodyPr wrap="square" lIns="0" tIns="0" rIns="0" bIns="0" rtlCol="0"/>
          <a:lstStyle/>
          <a:p>
            <a:endParaRPr sz="2176"/>
          </a:p>
        </p:txBody>
      </p:sp>
      <p:sp>
        <p:nvSpPr>
          <p:cNvPr id="844" name="object 844"/>
          <p:cNvSpPr/>
          <p:nvPr/>
        </p:nvSpPr>
        <p:spPr>
          <a:xfrm>
            <a:off x="1149641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45" name="object 845"/>
          <p:cNvSpPr/>
          <p:nvPr/>
        </p:nvSpPr>
        <p:spPr>
          <a:xfrm>
            <a:off x="11493342"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46" name="object 846"/>
          <p:cNvSpPr/>
          <p:nvPr/>
        </p:nvSpPr>
        <p:spPr>
          <a:xfrm>
            <a:off x="11430384"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47" name="object 847"/>
          <p:cNvSpPr/>
          <p:nvPr/>
        </p:nvSpPr>
        <p:spPr>
          <a:xfrm>
            <a:off x="11430384"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48" name="object 848"/>
          <p:cNvSpPr/>
          <p:nvPr/>
        </p:nvSpPr>
        <p:spPr>
          <a:xfrm>
            <a:off x="11430384"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9" name="object 849"/>
          <p:cNvSpPr/>
          <p:nvPr/>
        </p:nvSpPr>
        <p:spPr>
          <a:xfrm>
            <a:off x="120937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0" name="object 850"/>
          <p:cNvSpPr/>
          <p:nvPr/>
        </p:nvSpPr>
        <p:spPr>
          <a:xfrm>
            <a:off x="11430383" y="4554534"/>
            <a:ext cx="663343" cy="440692"/>
          </a:xfrm>
          <a:prstGeom prst="rect">
            <a:avLst/>
          </a:prstGeom>
          <a:blipFill>
            <a:blip r:embed="rId133" cstate="print"/>
            <a:stretch>
              <a:fillRect/>
            </a:stretch>
          </a:blipFill>
        </p:spPr>
        <p:txBody>
          <a:bodyPr wrap="square" lIns="0" tIns="0" rIns="0" bIns="0" rtlCol="0"/>
          <a:lstStyle/>
          <a:p>
            <a:endParaRPr sz="2176"/>
          </a:p>
        </p:txBody>
      </p:sp>
      <p:sp>
        <p:nvSpPr>
          <p:cNvPr id="851" name="object 851"/>
          <p:cNvSpPr/>
          <p:nvPr/>
        </p:nvSpPr>
        <p:spPr>
          <a:xfrm>
            <a:off x="11430384"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52" name="object 852"/>
          <p:cNvSpPr/>
          <p:nvPr/>
        </p:nvSpPr>
        <p:spPr>
          <a:xfrm>
            <a:off x="11430384"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53" name="object 853"/>
          <p:cNvSpPr/>
          <p:nvPr/>
        </p:nvSpPr>
        <p:spPr>
          <a:xfrm>
            <a:off x="11430384"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4" name="object 854"/>
          <p:cNvSpPr/>
          <p:nvPr/>
        </p:nvSpPr>
        <p:spPr>
          <a:xfrm>
            <a:off x="120937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5" name="object 855"/>
          <p:cNvSpPr/>
          <p:nvPr/>
        </p:nvSpPr>
        <p:spPr>
          <a:xfrm>
            <a:off x="11419635" y="5030542"/>
            <a:ext cx="663343" cy="440693"/>
          </a:xfrm>
          <a:prstGeom prst="rect">
            <a:avLst/>
          </a:prstGeom>
          <a:blipFill>
            <a:blip r:embed="rId134" cstate="print"/>
            <a:stretch>
              <a:fillRect/>
            </a:stretch>
          </a:blipFill>
        </p:spPr>
        <p:txBody>
          <a:bodyPr wrap="square" lIns="0" tIns="0" rIns="0" bIns="0" rtlCol="0"/>
          <a:lstStyle/>
          <a:p>
            <a:endParaRPr sz="2176"/>
          </a:p>
        </p:txBody>
      </p:sp>
      <p:sp>
        <p:nvSpPr>
          <p:cNvPr id="856" name="object 856"/>
          <p:cNvSpPr/>
          <p:nvPr/>
        </p:nvSpPr>
        <p:spPr>
          <a:xfrm>
            <a:off x="12082978" y="5099642"/>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857" name="object 857"/>
          <p:cNvSpPr/>
          <p:nvPr/>
        </p:nvSpPr>
        <p:spPr>
          <a:xfrm>
            <a:off x="11419635" y="509656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58" name="object 858"/>
          <p:cNvSpPr/>
          <p:nvPr/>
        </p:nvSpPr>
        <p:spPr>
          <a:xfrm>
            <a:off x="11419635"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59" name="object 859"/>
          <p:cNvSpPr/>
          <p:nvPr/>
        </p:nvSpPr>
        <p:spPr>
          <a:xfrm>
            <a:off x="1141963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0" name="object 860"/>
          <p:cNvSpPr/>
          <p:nvPr/>
        </p:nvSpPr>
        <p:spPr>
          <a:xfrm>
            <a:off x="120829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1" name="object 861"/>
          <p:cNvSpPr/>
          <p:nvPr/>
        </p:nvSpPr>
        <p:spPr>
          <a:xfrm>
            <a:off x="11419635" y="5509626"/>
            <a:ext cx="663343" cy="442228"/>
          </a:xfrm>
          <a:prstGeom prst="rect">
            <a:avLst/>
          </a:prstGeom>
          <a:blipFill>
            <a:blip r:embed="rId135" cstate="print"/>
            <a:stretch>
              <a:fillRect/>
            </a:stretch>
          </a:blipFill>
        </p:spPr>
        <p:txBody>
          <a:bodyPr wrap="square" lIns="0" tIns="0" rIns="0" bIns="0" rtlCol="0"/>
          <a:lstStyle/>
          <a:p>
            <a:endParaRPr sz="2176"/>
          </a:p>
        </p:txBody>
      </p:sp>
      <p:sp>
        <p:nvSpPr>
          <p:cNvPr id="862" name="object 862"/>
          <p:cNvSpPr/>
          <p:nvPr/>
        </p:nvSpPr>
        <p:spPr>
          <a:xfrm>
            <a:off x="1148566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63" name="object 863"/>
          <p:cNvSpPr/>
          <p:nvPr/>
        </p:nvSpPr>
        <p:spPr>
          <a:xfrm>
            <a:off x="12082978" y="5579491"/>
            <a:ext cx="0" cy="301728"/>
          </a:xfrm>
          <a:custGeom>
            <a:avLst/>
            <a:gdLst/>
            <a:ahLst/>
            <a:cxnLst/>
            <a:rect l="l" t="t" r="r" b="b"/>
            <a:pathLst>
              <a:path h="249554">
                <a:moveTo>
                  <a:pt x="0" y="249554"/>
                </a:moveTo>
                <a:lnTo>
                  <a:pt x="0" y="0"/>
                </a:lnTo>
              </a:path>
            </a:pathLst>
          </a:custGeom>
          <a:ln w="3175">
            <a:solidFill>
              <a:srgbClr val="3364A3"/>
            </a:solidFill>
          </a:ln>
        </p:spPr>
        <p:txBody>
          <a:bodyPr wrap="square" lIns="0" tIns="0" rIns="0" bIns="0" rtlCol="0"/>
          <a:lstStyle/>
          <a:p>
            <a:endParaRPr sz="2176"/>
          </a:p>
        </p:txBody>
      </p:sp>
      <p:sp>
        <p:nvSpPr>
          <p:cNvPr id="864" name="object 864"/>
          <p:cNvSpPr/>
          <p:nvPr/>
        </p:nvSpPr>
        <p:spPr>
          <a:xfrm>
            <a:off x="11419635" y="5575651"/>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65" name="object 865"/>
          <p:cNvSpPr/>
          <p:nvPr/>
        </p:nvSpPr>
        <p:spPr>
          <a:xfrm>
            <a:off x="11419635"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66" name="object 866"/>
          <p:cNvSpPr/>
          <p:nvPr/>
        </p:nvSpPr>
        <p:spPr>
          <a:xfrm>
            <a:off x="1141963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7" name="object 867"/>
          <p:cNvSpPr/>
          <p:nvPr/>
        </p:nvSpPr>
        <p:spPr>
          <a:xfrm>
            <a:off x="120829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8" name="object 868"/>
          <p:cNvSpPr txBox="1">
            <a:spLocks noGrp="1"/>
          </p:cNvSpPr>
          <p:nvPr>
            <p:ph type="sldNum" sz="quarter" idx="7"/>
          </p:nvPr>
        </p:nvSpPr>
        <p:spPr>
          <a:xfrm>
            <a:off x="322460" y="6272251"/>
            <a:ext cx="4445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236" dirty="0"/>
              <a:pPr marL="30711">
                <a:lnSpc>
                  <a:spcPts val="2575"/>
                </a:lnSpc>
              </a:pPr>
              <a:t>16</a:t>
            </a:fld>
            <a:endParaRPr spc="23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231863" y="219257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 name="object 4"/>
          <p:cNvSpPr/>
          <p:nvPr/>
        </p:nvSpPr>
        <p:spPr>
          <a:xfrm>
            <a:off x="231863"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 name="object 5"/>
          <p:cNvSpPr/>
          <p:nvPr/>
        </p:nvSpPr>
        <p:spPr>
          <a:xfrm>
            <a:off x="895205"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927452" y="219257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 name="object 7"/>
          <p:cNvSpPr/>
          <p:nvPr/>
        </p:nvSpPr>
        <p:spPr>
          <a:xfrm>
            <a:off x="927452"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1590794"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1624576" y="2192577"/>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1624576"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2287919"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2320165" y="219257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2320165"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2983508"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927451" y="2671657"/>
            <a:ext cx="663343" cy="442229"/>
          </a:xfrm>
          <a:prstGeom prst="rect">
            <a:avLst/>
          </a:prstGeom>
          <a:blipFill>
            <a:blip r:embed="rId2" cstate="print"/>
            <a:stretch>
              <a:fillRect/>
            </a:stretch>
          </a:blipFill>
        </p:spPr>
        <p:txBody>
          <a:bodyPr wrap="square" lIns="0" tIns="0" rIns="0" bIns="0" rtlCol="0"/>
          <a:lstStyle/>
          <a:p>
            <a:endParaRPr sz="2176"/>
          </a:p>
        </p:txBody>
      </p:sp>
      <p:sp>
        <p:nvSpPr>
          <p:cNvPr id="16" name="object 16"/>
          <p:cNvSpPr/>
          <p:nvPr/>
        </p:nvSpPr>
        <p:spPr>
          <a:xfrm>
            <a:off x="221113" y="2172614"/>
            <a:ext cx="11146313" cy="3794261"/>
          </a:xfrm>
          <a:prstGeom prst="rect">
            <a:avLst/>
          </a:prstGeom>
          <a:blipFill>
            <a:blip r:embed="rId3" cstate="print"/>
            <a:stretch>
              <a:fillRect/>
            </a:stretch>
          </a:blipFill>
        </p:spPr>
        <p:txBody>
          <a:bodyPr wrap="square" lIns="0" tIns="0" rIns="0" bIns="0" rtlCol="0"/>
          <a:lstStyle/>
          <a:p>
            <a:endParaRPr sz="2176"/>
          </a:p>
        </p:txBody>
      </p:sp>
      <p:sp>
        <p:nvSpPr>
          <p:cNvPr id="17" name="object 17"/>
          <p:cNvSpPr/>
          <p:nvPr/>
        </p:nvSpPr>
        <p:spPr>
          <a:xfrm>
            <a:off x="5825748" y="4092009"/>
            <a:ext cx="663343" cy="442229"/>
          </a:xfrm>
          <a:prstGeom prst="rect">
            <a:avLst/>
          </a:prstGeom>
          <a:blipFill>
            <a:blip r:embed="rId4" cstate="print"/>
            <a:stretch>
              <a:fillRect/>
            </a:stretch>
          </a:blipFill>
        </p:spPr>
        <p:txBody>
          <a:bodyPr wrap="square" lIns="0" tIns="0" rIns="0" bIns="0" rtlCol="0"/>
          <a:lstStyle/>
          <a:p>
            <a:endParaRPr sz="2176"/>
          </a:p>
        </p:txBody>
      </p:sp>
      <p:sp>
        <p:nvSpPr>
          <p:cNvPr id="18" name="object 18"/>
          <p:cNvSpPr/>
          <p:nvPr/>
        </p:nvSpPr>
        <p:spPr>
          <a:xfrm>
            <a:off x="5815001" y="2172614"/>
            <a:ext cx="6278726" cy="3794261"/>
          </a:xfrm>
          <a:prstGeom prst="rect">
            <a:avLst/>
          </a:prstGeom>
          <a:blipFill>
            <a:blip r:embed="rId5" cstate="print"/>
            <a:stretch>
              <a:fillRect/>
            </a:stretch>
          </a:blipFill>
        </p:spPr>
        <p:txBody>
          <a:bodyPr wrap="square" lIns="0" tIns="0" rIns="0" bIns="0" rtlCol="0"/>
          <a:lstStyle/>
          <a:p>
            <a:endParaRPr sz="2176"/>
          </a:p>
        </p:txBody>
      </p:sp>
      <p:sp>
        <p:nvSpPr>
          <p:cNvPr id="19" name="object 19"/>
          <p:cNvSpPr txBox="1"/>
          <p:nvPr/>
        </p:nvSpPr>
        <p:spPr>
          <a:xfrm>
            <a:off x="5968552" y="4116579"/>
            <a:ext cx="380808"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7</a:t>
            </a:r>
            <a:r>
              <a:rPr sz="2176" spc="193" dirty="0">
                <a:latin typeface="Tahoma"/>
                <a:cs typeface="Tahoma"/>
              </a:rPr>
              <a:t>7</a:t>
            </a:r>
            <a:endParaRPr sz="2176">
              <a:latin typeface="Tahoma"/>
              <a:cs typeface="Tahoma"/>
            </a:endParaRPr>
          </a:p>
        </p:txBody>
      </p:sp>
      <p:sp>
        <p:nvSpPr>
          <p:cNvPr id="20" name="object 20"/>
          <p:cNvSpPr txBox="1"/>
          <p:nvPr/>
        </p:nvSpPr>
        <p:spPr>
          <a:xfrm>
            <a:off x="287141" y="1567622"/>
            <a:ext cx="10671839" cy="1522521"/>
          </a:xfrm>
          <a:prstGeom prst="rect">
            <a:avLst/>
          </a:prstGeom>
        </p:spPr>
        <p:txBody>
          <a:bodyPr vert="horz" wrap="square" lIns="0" tIns="15355" rIns="0" bIns="0" rtlCol="0">
            <a:spAutoFit/>
          </a:bodyPr>
          <a:lstStyle/>
          <a:p>
            <a:pPr marL="15356">
              <a:spcBef>
                <a:spcPts val="121"/>
              </a:spcBef>
            </a:pPr>
            <a:r>
              <a:rPr sz="2176" spc="127" dirty="0">
                <a:latin typeface="Tahoma"/>
                <a:cs typeface="Tahoma"/>
              </a:rPr>
              <a:t>All</a:t>
            </a:r>
            <a:r>
              <a:rPr sz="2176" spc="18" dirty="0">
                <a:latin typeface="Tahoma"/>
                <a:cs typeface="Tahoma"/>
              </a:rPr>
              <a:t> </a:t>
            </a:r>
            <a:r>
              <a:rPr sz="2176" spc="138" dirty="0">
                <a:latin typeface="Tahoma"/>
                <a:cs typeface="Tahoma"/>
              </a:rPr>
              <a:t>other</a:t>
            </a:r>
            <a:r>
              <a:rPr sz="2176" spc="24" dirty="0">
                <a:latin typeface="Tahoma"/>
                <a:cs typeface="Tahoma"/>
              </a:rPr>
              <a:t> </a:t>
            </a:r>
            <a:r>
              <a:rPr sz="2176" spc="145" dirty="0">
                <a:latin typeface="Tahoma"/>
                <a:cs typeface="Tahoma"/>
              </a:rPr>
              <a:t>doors</a:t>
            </a:r>
            <a:r>
              <a:rPr sz="2176" spc="12" dirty="0">
                <a:latin typeface="Tahoma"/>
                <a:cs typeface="Tahoma"/>
              </a:rPr>
              <a:t> </a:t>
            </a:r>
            <a:r>
              <a:rPr sz="2176" spc="145" dirty="0">
                <a:latin typeface="Tahoma"/>
                <a:cs typeface="Tahoma"/>
              </a:rPr>
              <a:t>are</a:t>
            </a:r>
            <a:r>
              <a:rPr sz="2176" spc="18" dirty="0">
                <a:latin typeface="Tahoma"/>
                <a:cs typeface="Tahoma"/>
              </a:rPr>
              <a:t> </a:t>
            </a:r>
            <a:r>
              <a:rPr sz="2176" spc="169" dirty="0">
                <a:latin typeface="Tahoma"/>
                <a:cs typeface="Tahoma"/>
              </a:rPr>
              <a:t>opened</a:t>
            </a:r>
            <a:r>
              <a:rPr sz="2176" spc="6" dirty="0">
                <a:latin typeface="Tahoma"/>
                <a:cs typeface="Tahoma"/>
              </a:rPr>
              <a:t> </a:t>
            </a:r>
            <a:r>
              <a:rPr sz="2176" spc="151" dirty="0">
                <a:latin typeface="Tahoma"/>
                <a:cs typeface="Tahoma"/>
              </a:rPr>
              <a:t>but</a:t>
            </a:r>
            <a:r>
              <a:rPr sz="2176" spc="24" dirty="0">
                <a:latin typeface="Tahoma"/>
                <a:cs typeface="Tahoma"/>
              </a:rPr>
              <a:t> </a:t>
            </a:r>
            <a:r>
              <a:rPr sz="2176" spc="151" dirty="0">
                <a:latin typeface="Tahoma"/>
                <a:cs typeface="Tahoma"/>
              </a:rPr>
              <a:t>yours</a:t>
            </a:r>
            <a:r>
              <a:rPr sz="2176" spc="30" dirty="0">
                <a:latin typeface="Tahoma"/>
                <a:cs typeface="Tahoma"/>
              </a:rPr>
              <a:t> </a:t>
            </a:r>
            <a:r>
              <a:rPr sz="2176" spc="169" dirty="0">
                <a:latin typeface="Tahoma"/>
                <a:cs typeface="Tahoma"/>
              </a:rPr>
              <a:t>and</a:t>
            </a:r>
            <a:r>
              <a:rPr sz="2176" spc="73" dirty="0">
                <a:latin typeface="Tahoma"/>
                <a:cs typeface="Tahoma"/>
              </a:rPr>
              <a:t> </a:t>
            </a:r>
            <a:r>
              <a:rPr sz="2176" b="1" spc="193" dirty="0">
                <a:latin typeface="Arial"/>
                <a:cs typeface="Arial"/>
              </a:rPr>
              <a:t>Door</a:t>
            </a:r>
            <a:r>
              <a:rPr sz="2176" b="1" spc="145" dirty="0">
                <a:latin typeface="Arial"/>
                <a:cs typeface="Arial"/>
              </a:rPr>
              <a:t> </a:t>
            </a:r>
            <a:r>
              <a:rPr sz="2176" b="1" spc="307" dirty="0">
                <a:latin typeface="Arial"/>
                <a:cs typeface="Arial"/>
              </a:rPr>
              <a:t>#77</a:t>
            </a:r>
            <a:r>
              <a:rPr sz="2176" spc="307" dirty="0">
                <a:latin typeface="Tahoma"/>
                <a:cs typeface="Tahoma"/>
              </a:rPr>
              <a:t>.</a:t>
            </a:r>
            <a:r>
              <a:rPr sz="2176" spc="24" dirty="0">
                <a:latin typeface="Tahoma"/>
                <a:cs typeface="Tahoma"/>
              </a:rPr>
              <a:t> </a:t>
            </a:r>
            <a:r>
              <a:rPr sz="2176" spc="109" dirty="0">
                <a:latin typeface="Tahoma"/>
                <a:cs typeface="Tahoma"/>
              </a:rPr>
              <a:t>Inclined</a:t>
            </a:r>
            <a:r>
              <a:rPr sz="2176" spc="6" dirty="0">
                <a:latin typeface="Tahoma"/>
                <a:cs typeface="Tahoma"/>
              </a:rPr>
              <a:t> </a:t>
            </a:r>
            <a:r>
              <a:rPr sz="2176" spc="133" dirty="0">
                <a:latin typeface="Tahoma"/>
                <a:cs typeface="Tahoma"/>
              </a:rPr>
              <a:t>to</a:t>
            </a:r>
            <a:r>
              <a:rPr sz="2176" spc="24" dirty="0">
                <a:latin typeface="Tahoma"/>
                <a:cs typeface="Tahoma"/>
              </a:rPr>
              <a:t> </a:t>
            </a:r>
            <a:r>
              <a:rPr sz="2176" spc="145" dirty="0">
                <a:latin typeface="Tahoma"/>
                <a:cs typeface="Tahoma"/>
              </a:rPr>
              <a:t>switch</a:t>
            </a:r>
            <a:r>
              <a:rPr sz="2176" spc="18" dirty="0">
                <a:latin typeface="Tahoma"/>
                <a:cs typeface="Tahoma"/>
              </a:rPr>
              <a:t> </a:t>
            </a:r>
            <a:r>
              <a:rPr sz="2176" spc="145" dirty="0">
                <a:latin typeface="Tahoma"/>
                <a:cs typeface="Tahoma"/>
              </a:rPr>
              <a:t>now?</a:t>
            </a:r>
            <a:endParaRPr sz="2176" dirty="0">
              <a:latin typeface="Tahoma"/>
              <a:cs typeface="Tahoma"/>
            </a:endParaRPr>
          </a:p>
          <a:p>
            <a:pPr>
              <a:lnSpc>
                <a:spcPct val="100000"/>
              </a:lnSpc>
            </a:pPr>
            <a:endParaRPr sz="2539" dirty="0">
              <a:latin typeface="Times New Roman"/>
              <a:cs typeface="Times New Roman"/>
            </a:endParaRPr>
          </a:p>
          <a:p>
            <a:pPr>
              <a:spcBef>
                <a:spcPts val="18"/>
              </a:spcBef>
            </a:pPr>
            <a:endParaRPr sz="2902" dirty="0">
              <a:latin typeface="Times New Roman"/>
              <a:cs typeface="Times New Roman"/>
            </a:endParaRPr>
          </a:p>
          <a:p>
            <a:pPr marL="796186"/>
            <a:r>
              <a:rPr sz="2176" spc="187" dirty="0">
                <a:latin typeface="Tahoma"/>
                <a:cs typeface="Tahoma"/>
              </a:rPr>
              <a:t>19</a:t>
            </a:r>
            <a:endParaRPr sz="2176" dirty="0">
              <a:latin typeface="Tahoma"/>
              <a:cs typeface="Tahoma"/>
            </a:endParaRPr>
          </a:p>
        </p:txBody>
      </p:sp>
      <p:sp>
        <p:nvSpPr>
          <p:cNvPr id="21" name="object 21"/>
          <p:cNvSpPr/>
          <p:nvPr/>
        </p:nvSpPr>
        <p:spPr>
          <a:xfrm>
            <a:off x="331671"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331671" y="2722330"/>
            <a:ext cx="445300" cy="391557"/>
          </a:xfrm>
          <a:prstGeom prst="rect">
            <a:avLst/>
          </a:prstGeom>
          <a:blipFill>
            <a:blip r:embed="rId6" cstate="print"/>
            <a:stretch>
              <a:fillRect/>
            </a:stretch>
          </a:blipFill>
        </p:spPr>
        <p:txBody>
          <a:bodyPr wrap="square" lIns="0" tIns="0" rIns="0" bIns="0" rtlCol="0"/>
          <a:lstStyle/>
          <a:p>
            <a:endParaRPr sz="2176"/>
          </a:p>
        </p:txBody>
      </p:sp>
      <p:sp>
        <p:nvSpPr>
          <p:cNvPr id="23" name="object 23"/>
          <p:cNvSpPr/>
          <p:nvPr/>
        </p:nvSpPr>
        <p:spPr>
          <a:xfrm>
            <a:off x="33167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24" name="object 24"/>
          <p:cNvSpPr/>
          <p:nvPr/>
        </p:nvSpPr>
        <p:spPr>
          <a:xfrm>
            <a:off x="331671" y="4115042"/>
            <a:ext cx="445300" cy="391557"/>
          </a:xfrm>
          <a:prstGeom prst="rect">
            <a:avLst/>
          </a:prstGeom>
          <a:blipFill>
            <a:blip r:embed="rId6" cstate="print"/>
            <a:stretch>
              <a:fillRect/>
            </a:stretch>
          </a:blipFill>
        </p:spPr>
        <p:txBody>
          <a:bodyPr wrap="square" lIns="0" tIns="0" rIns="0" bIns="0" rtlCol="0"/>
          <a:lstStyle/>
          <a:p>
            <a:endParaRPr sz="2176"/>
          </a:p>
        </p:txBody>
      </p:sp>
      <p:sp>
        <p:nvSpPr>
          <p:cNvPr id="25" name="object 25"/>
          <p:cNvSpPr/>
          <p:nvPr/>
        </p:nvSpPr>
        <p:spPr>
          <a:xfrm>
            <a:off x="331671" y="4594124"/>
            <a:ext cx="445300" cy="391557"/>
          </a:xfrm>
          <a:prstGeom prst="rect">
            <a:avLst/>
          </a:prstGeom>
          <a:blipFill>
            <a:blip r:embed="rId6" cstate="print"/>
            <a:stretch>
              <a:fillRect/>
            </a:stretch>
          </a:blipFill>
        </p:spPr>
        <p:txBody>
          <a:bodyPr wrap="square" lIns="0" tIns="0" rIns="0" bIns="0" rtlCol="0"/>
          <a:lstStyle/>
          <a:p>
            <a:endParaRPr sz="2176"/>
          </a:p>
        </p:txBody>
      </p:sp>
      <p:sp>
        <p:nvSpPr>
          <p:cNvPr id="26" name="object 26"/>
          <p:cNvSpPr/>
          <p:nvPr/>
        </p:nvSpPr>
        <p:spPr>
          <a:xfrm>
            <a:off x="331671"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27" name="object 27"/>
          <p:cNvSpPr/>
          <p:nvPr/>
        </p:nvSpPr>
        <p:spPr>
          <a:xfrm>
            <a:off x="331671"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28" name="object 28"/>
          <p:cNvSpPr/>
          <p:nvPr/>
        </p:nvSpPr>
        <p:spPr>
          <a:xfrm>
            <a:off x="331671" y="3158415"/>
            <a:ext cx="445300" cy="391557"/>
          </a:xfrm>
          <a:prstGeom prst="rect">
            <a:avLst/>
          </a:prstGeom>
          <a:blipFill>
            <a:blip r:embed="rId7" cstate="print"/>
            <a:stretch>
              <a:fillRect/>
            </a:stretch>
          </a:blipFill>
        </p:spPr>
        <p:txBody>
          <a:bodyPr wrap="square" lIns="0" tIns="0" rIns="0" bIns="0" rtlCol="0"/>
          <a:lstStyle/>
          <a:p>
            <a:endParaRPr sz="2176"/>
          </a:p>
        </p:txBody>
      </p:sp>
      <p:sp>
        <p:nvSpPr>
          <p:cNvPr id="29" name="object 29"/>
          <p:cNvSpPr/>
          <p:nvPr/>
        </p:nvSpPr>
        <p:spPr>
          <a:xfrm>
            <a:off x="1028796"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028796"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1" name="object 31"/>
          <p:cNvSpPr/>
          <p:nvPr/>
        </p:nvSpPr>
        <p:spPr>
          <a:xfrm>
            <a:off x="102879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028796"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33" name="object 33"/>
          <p:cNvSpPr/>
          <p:nvPr/>
        </p:nvSpPr>
        <p:spPr>
          <a:xfrm>
            <a:off x="1028796"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34" name="object 34"/>
          <p:cNvSpPr/>
          <p:nvPr/>
        </p:nvSpPr>
        <p:spPr>
          <a:xfrm>
            <a:off x="1028796"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35" name="object 35"/>
          <p:cNvSpPr/>
          <p:nvPr/>
        </p:nvSpPr>
        <p:spPr>
          <a:xfrm>
            <a:off x="1724385"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6" name="object 36"/>
          <p:cNvSpPr/>
          <p:nvPr/>
        </p:nvSpPr>
        <p:spPr>
          <a:xfrm>
            <a:off x="1724385"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7" name="object 37"/>
          <p:cNvSpPr/>
          <p:nvPr/>
        </p:nvSpPr>
        <p:spPr>
          <a:xfrm>
            <a:off x="1724385"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8" name="object 38"/>
          <p:cNvSpPr/>
          <p:nvPr/>
        </p:nvSpPr>
        <p:spPr>
          <a:xfrm>
            <a:off x="172438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39" name="object 39"/>
          <p:cNvSpPr/>
          <p:nvPr/>
        </p:nvSpPr>
        <p:spPr>
          <a:xfrm>
            <a:off x="1724385"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0" name="object 40"/>
          <p:cNvSpPr/>
          <p:nvPr/>
        </p:nvSpPr>
        <p:spPr>
          <a:xfrm>
            <a:off x="1724385"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1" name="object 41"/>
          <p:cNvSpPr/>
          <p:nvPr/>
        </p:nvSpPr>
        <p:spPr>
          <a:xfrm>
            <a:off x="242150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2" name="object 42"/>
          <p:cNvSpPr/>
          <p:nvPr/>
        </p:nvSpPr>
        <p:spPr>
          <a:xfrm>
            <a:off x="242150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3" name="object 43"/>
          <p:cNvSpPr/>
          <p:nvPr/>
        </p:nvSpPr>
        <p:spPr>
          <a:xfrm>
            <a:off x="242150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44" name="object 44"/>
          <p:cNvSpPr/>
          <p:nvPr/>
        </p:nvSpPr>
        <p:spPr>
          <a:xfrm>
            <a:off x="242150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45" name="object 45"/>
          <p:cNvSpPr/>
          <p:nvPr/>
        </p:nvSpPr>
        <p:spPr>
          <a:xfrm>
            <a:off x="2421508"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6" name="object 46"/>
          <p:cNvSpPr/>
          <p:nvPr/>
        </p:nvSpPr>
        <p:spPr>
          <a:xfrm>
            <a:off x="2421508"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7" name="object 47"/>
          <p:cNvSpPr/>
          <p:nvPr/>
        </p:nvSpPr>
        <p:spPr>
          <a:xfrm>
            <a:off x="311709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8" name="object 48"/>
          <p:cNvSpPr/>
          <p:nvPr/>
        </p:nvSpPr>
        <p:spPr>
          <a:xfrm>
            <a:off x="311709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9" name="object 49"/>
          <p:cNvSpPr/>
          <p:nvPr/>
        </p:nvSpPr>
        <p:spPr>
          <a:xfrm>
            <a:off x="311709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50" name="object 50"/>
          <p:cNvSpPr/>
          <p:nvPr/>
        </p:nvSpPr>
        <p:spPr>
          <a:xfrm>
            <a:off x="311709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51" name="object 51"/>
          <p:cNvSpPr/>
          <p:nvPr/>
        </p:nvSpPr>
        <p:spPr>
          <a:xfrm>
            <a:off x="311709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52" name="object 52"/>
          <p:cNvSpPr/>
          <p:nvPr/>
        </p:nvSpPr>
        <p:spPr>
          <a:xfrm>
            <a:off x="311709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53" name="object 53"/>
          <p:cNvSpPr/>
          <p:nvPr/>
        </p:nvSpPr>
        <p:spPr>
          <a:xfrm>
            <a:off x="3814222" y="3637496"/>
            <a:ext cx="445299" cy="391557"/>
          </a:xfrm>
          <a:prstGeom prst="rect">
            <a:avLst/>
          </a:prstGeom>
          <a:blipFill>
            <a:blip r:embed="rId6" cstate="print"/>
            <a:stretch>
              <a:fillRect/>
            </a:stretch>
          </a:blipFill>
        </p:spPr>
        <p:txBody>
          <a:bodyPr wrap="square" lIns="0" tIns="0" rIns="0" bIns="0" rtlCol="0"/>
          <a:lstStyle/>
          <a:p>
            <a:endParaRPr sz="2176"/>
          </a:p>
        </p:txBody>
      </p:sp>
      <p:sp>
        <p:nvSpPr>
          <p:cNvPr id="54" name="object 54"/>
          <p:cNvSpPr/>
          <p:nvPr/>
        </p:nvSpPr>
        <p:spPr>
          <a:xfrm>
            <a:off x="3814222" y="4116579"/>
            <a:ext cx="445299" cy="391557"/>
          </a:xfrm>
          <a:prstGeom prst="rect">
            <a:avLst/>
          </a:prstGeom>
          <a:blipFill>
            <a:blip r:embed="rId6" cstate="print"/>
            <a:stretch>
              <a:fillRect/>
            </a:stretch>
          </a:blipFill>
        </p:spPr>
        <p:txBody>
          <a:bodyPr wrap="square" lIns="0" tIns="0" rIns="0" bIns="0" rtlCol="0"/>
          <a:lstStyle/>
          <a:p>
            <a:endParaRPr sz="2176"/>
          </a:p>
        </p:txBody>
      </p:sp>
      <p:sp>
        <p:nvSpPr>
          <p:cNvPr id="55" name="object 55"/>
          <p:cNvSpPr/>
          <p:nvPr/>
        </p:nvSpPr>
        <p:spPr>
          <a:xfrm>
            <a:off x="3814222" y="4595660"/>
            <a:ext cx="445299" cy="391555"/>
          </a:xfrm>
          <a:prstGeom prst="rect">
            <a:avLst/>
          </a:prstGeom>
          <a:blipFill>
            <a:blip r:embed="rId6" cstate="print"/>
            <a:stretch>
              <a:fillRect/>
            </a:stretch>
          </a:blipFill>
        </p:spPr>
        <p:txBody>
          <a:bodyPr wrap="square" lIns="0" tIns="0" rIns="0" bIns="0" rtlCol="0"/>
          <a:lstStyle/>
          <a:p>
            <a:endParaRPr sz="2176"/>
          </a:p>
        </p:txBody>
      </p:sp>
      <p:sp>
        <p:nvSpPr>
          <p:cNvPr id="56" name="object 56"/>
          <p:cNvSpPr/>
          <p:nvPr/>
        </p:nvSpPr>
        <p:spPr>
          <a:xfrm>
            <a:off x="3814222" y="5074740"/>
            <a:ext cx="445299" cy="391557"/>
          </a:xfrm>
          <a:prstGeom prst="rect">
            <a:avLst/>
          </a:prstGeom>
          <a:blipFill>
            <a:blip r:embed="rId6" cstate="print"/>
            <a:stretch>
              <a:fillRect/>
            </a:stretch>
          </a:blipFill>
        </p:spPr>
        <p:txBody>
          <a:bodyPr wrap="square" lIns="0" tIns="0" rIns="0" bIns="0" rtlCol="0"/>
          <a:lstStyle/>
          <a:p>
            <a:endParaRPr sz="2176"/>
          </a:p>
        </p:txBody>
      </p:sp>
      <p:sp>
        <p:nvSpPr>
          <p:cNvPr id="57" name="object 57"/>
          <p:cNvSpPr/>
          <p:nvPr/>
        </p:nvSpPr>
        <p:spPr>
          <a:xfrm>
            <a:off x="3814222" y="5553822"/>
            <a:ext cx="445299" cy="391557"/>
          </a:xfrm>
          <a:prstGeom prst="rect">
            <a:avLst/>
          </a:prstGeom>
          <a:blipFill>
            <a:blip r:embed="rId6" cstate="print"/>
            <a:stretch>
              <a:fillRect/>
            </a:stretch>
          </a:blipFill>
        </p:spPr>
        <p:txBody>
          <a:bodyPr wrap="square" lIns="0" tIns="0" rIns="0" bIns="0" rtlCol="0"/>
          <a:lstStyle/>
          <a:p>
            <a:endParaRPr sz="2176"/>
          </a:p>
        </p:txBody>
      </p:sp>
      <p:sp>
        <p:nvSpPr>
          <p:cNvPr id="58" name="object 58"/>
          <p:cNvSpPr/>
          <p:nvPr/>
        </p:nvSpPr>
        <p:spPr>
          <a:xfrm>
            <a:off x="3814222" y="3159952"/>
            <a:ext cx="445299" cy="391557"/>
          </a:xfrm>
          <a:prstGeom prst="rect">
            <a:avLst/>
          </a:prstGeom>
          <a:blipFill>
            <a:blip r:embed="rId6" cstate="print"/>
            <a:stretch>
              <a:fillRect/>
            </a:stretch>
          </a:blipFill>
        </p:spPr>
        <p:txBody>
          <a:bodyPr wrap="square" lIns="0" tIns="0" rIns="0" bIns="0" rtlCol="0"/>
          <a:lstStyle/>
          <a:p>
            <a:endParaRPr sz="2176"/>
          </a:p>
        </p:txBody>
      </p:sp>
      <p:sp>
        <p:nvSpPr>
          <p:cNvPr id="59" name="object 59"/>
          <p:cNvSpPr/>
          <p:nvPr/>
        </p:nvSpPr>
        <p:spPr>
          <a:xfrm>
            <a:off x="450981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60" name="object 60"/>
          <p:cNvSpPr/>
          <p:nvPr/>
        </p:nvSpPr>
        <p:spPr>
          <a:xfrm>
            <a:off x="4509811"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61" name="object 61"/>
          <p:cNvSpPr/>
          <p:nvPr/>
        </p:nvSpPr>
        <p:spPr>
          <a:xfrm>
            <a:off x="4509811"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2" name="object 62"/>
          <p:cNvSpPr/>
          <p:nvPr/>
        </p:nvSpPr>
        <p:spPr>
          <a:xfrm>
            <a:off x="450981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3" name="object 63"/>
          <p:cNvSpPr/>
          <p:nvPr/>
        </p:nvSpPr>
        <p:spPr>
          <a:xfrm>
            <a:off x="450981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4" name="object 64"/>
          <p:cNvSpPr/>
          <p:nvPr/>
        </p:nvSpPr>
        <p:spPr>
          <a:xfrm>
            <a:off x="5206936"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65" name="object 65"/>
          <p:cNvSpPr/>
          <p:nvPr/>
        </p:nvSpPr>
        <p:spPr>
          <a:xfrm>
            <a:off x="5206936"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66" name="object 66"/>
          <p:cNvSpPr/>
          <p:nvPr/>
        </p:nvSpPr>
        <p:spPr>
          <a:xfrm>
            <a:off x="520693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7" name="object 67"/>
          <p:cNvSpPr/>
          <p:nvPr/>
        </p:nvSpPr>
        <p:spPr>
          <a:xfrm>
            <a:off x="5206936"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8" name="object 68"/>
          <p:cNvSpPr/>
          <p:nvPr/>
        </p:nvSpPr>
        <p:spPr>
          <a:xfrm>
            <a:off x="5206936"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9" name="object 69"/>
          <p:cNvSpPr/>
          <p:nvPr/>
        </p:nvSpPr>
        <p:spPr>
          <a:xfrm>
            <a:off x="5206936"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0" name="object 70"/>
          <p:cNvSpPr/>
          <p:nvPr/>
        </p:nvSpPr>
        <p:spPr>
          <a:xfrm>
            <a:off x="664264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71" name="object 71"/>
          <p:cNvSpPr/>
          <p:nvPr/>
        </p:nvSpPr>
        <p:spPr>
          <a:xfrm>
            <a:off x="664264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72" name="object 72"/>
          <p:cNvSpPr/>
          <p:nvPr/>
        </p:nvSpPr>
        <p:spPr>
          <a:xfrm>
            <a:off x="664264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73" name="object 73"/>
          <p:cNvSpPr/>
          <p:nvPr/>
        </p:nvSpPr>
        <p:spPr>
          <a:xfrm>
            <a:off x="664264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74" name="object 74"/>
          <p:cNvSpPr/>
          <p:nvPr/>
        </p:nvSpPr>
        <p:spPr>
          <a:xfrm>
            <a:off x="664264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664264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1028796"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1724385"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1724385"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242150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0" name="object 80"/>
          <p:cNvSpPr/>
          <p:nvPr/>
        </p:nvSpPr>
        <p:spPr>
          <a:xfrm>
            <a:off x="2421508"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311709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311709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3814222" y="2682405"/>
            <a:ext cx="445299"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3814222" y="2203324"/>
            <a:ext cx="445299"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450981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450981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5206936"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5206936"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594705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594705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594705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2" name="object 92"/>
          <p:cNvSpPr/>
          <p:nvPr/>
        </p:nvSpPr>
        <p:spPr>
          <a:xfrm>
            <a:off x="594705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3" name="object 93"/>
          <p:cNvSpPr/>
          <p:nvPr/>
        </p:nvSpPr>
        <p:spPr>
          <a:xfrm>
            <a:off x="594705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94" name="object 94"/>
          <p:cNvSpPr/>
          <p:nvPr/>
        </p:nvSpPr>
        <p:spPr>
          <a:xfrm>
            <a:off x="594705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95" name="object 95"/>
          <p:cNvSpPr/>
          <p:nvPr/>
        </p:nvSpPr>
        <p:spPr>
          <a:xfrm>
            <a:off x="594705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96" name="object 96"/>
          <p:cNvSpPr/>
          <p:nvPr/>
        </p:nvSpPr>
        <p:spPr>
          <a:xfrm>
            <a:off x="664264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7" name="object 97"/>
          <p:cNvSpPr/>
          <p:nvPr/>
        </p:nvSpPr>
        <p:spPr>
          <a:xfrm>
            <a:off x="664264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8" name="object 98"/>
          <p:cNvSpPr/>
          <p:nvPr/>
        </p:nvSpPr>
        <p:spPr>
          <a:xfrm>
            <a:off x="7295238"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9" name="object 99"/>
          <p:cNvSpPr/>
          <p:nvPr/>
        </p:nvSpPr>
        <p:spPr>
          <a:xfrm>
            <a:off x="7295238"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0" name="object 100"/>
          <p:cNvSpPr/>
          <p:nvPr/>
        </p:nvSpPr>
        <p:spPr>
          <a:xfrm>
            <a:off x="7295238"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1" name="object 101"/>
          <p:cNvSpPr/>
          <p:nvPr/>
        </p:nvSpPr>
        <p:spPr>
          <a:xfrm>
            <a:off x="729523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02" name="object 102"/>
          <p:cNvSpPr/>
          <p:nvPr/>
        </p:nvSpPr>
        <p:spPr>
          <a:xfrm>
            <a:off x="729523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729523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7295238"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05" name="object 105"/>
          <p:cNvSpPr/>
          <p:nvPr/>
        </p:nvSpPr>
        <p:spPr>
          <a:xfrm>
            <a:off x="729523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06" name="object 106"/>
          <p:cNvSpPr/>
          <p:nvPr/>
        </p:nvSpPr>
        <p:spPr>
          <a:xfrm>
            <a:off x="7992363"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07" name="object 107"/>
          <p:cNvSpPr/>
          <p:nvPr/>
        </p:nvSpPr>
        <p:spPr>
          <a:xfrm>
            <a:off x="7992363"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8" name="object 108"/>
          <p:cNvSpPr/>
          <p:nvPr/>
        </p:nvSpPr>
        <p:spPr>
          <a:xfrm>
            <a:off x="7992363"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9" name="object 109"/>
          <p:cNvSpPr/>
          <p:nvPr/>
        </p:nvSpPr>
        <p:spPr>
          <a:xfrm>
            <a:off x="7992363"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0" name="object 110"/>
          <p:cNvSpPr/>
          <p:nvPr/>
        </p:nvSpPr>
        <p:spPr>
          <a:xfrm>
            <a:off x="7992363"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1" name="object 111"/>
          <p:cNvSpPr/>
          <p:nvPr/>
        </p:nvSpPr>
        <p:spPr>
          <a:xfrm>
            <a:off x="7992363"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12" name="object 112"/>
          <p:cNvSpPr/>
          <p:nvPr/>
        </p:nvSpPr>
        <p:spPr>
          <a:xfrm>
            <a:off x="7992363"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13" name="object 113"/>
          <p:cNvSpPr/>
          <p:nvPr/>
        </p:nvSpPr>
        <p:spPr>
          <a:xfrm>
            <a:off x="7992363"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14" name="object 114"/>
          <p:cNvSpPr/>
          <p:nvPr/>
        </p:nvSpPr>
        <p:spPr>
          <a:xfrm>
            <a:off x="8732481"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15" name="object 115"/>
          <p:cNvSpPr/>
          <p:nvPr/>
        </p:nvSpPr>
        <p:spPr>
          <a:xfrm>
            <a:off x="8732481"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16" name="object 116"/>
          <p:cNvSpPr/>
          <p:nvPr/>
        </p:nvSpPr>
        <p:spPr>
          <a:xfrm>
            <a:off x="8732481"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17" name="object 117"/>
          <p:cNvSpPr/>
          <p:nvPr/>
        </p:nvSpPr>
        <p:spPr>
          <a:xfrm>
            <a:off x="873248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8" name="object 118"/>
          <p:cNvSpPr/>
          <p:nvPr/>
        </p:nvSpPr>
        <p:spPr>
          <a:xfrm>
            <a:off x="873248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9" name="object 119"/>
          <p:cNvSpPr/>
          <p:nvPr/>
        </p:nvSpPr>
        <p:spPr>
          <a:xfrm>
            <a:off x="8732481"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0" name="object 120"/>
          <p:cNvSpPr/>
          <p:nvPr/>
        </p:nvSpPr>
        <p:spPr>
          <a:xfrm>
            <a:off x="873248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1" name="object 121"/>
          <p:cNvSpPr/>
          <p:nvPr/>
        </p:nvSpPr>
        <p:spPr>
          <a:xfrm>
            <a:off x="873248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22" name="object 122"/>
          <p:cNvSpPr/>
          <p:nvPr/>
        </p:nvSpPr>
        <p:spPr>
          <a:xfrm>
            <a:off x="9428070"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23" name="object 123"/>
          <p:cNvSpPr/>
          <p:nvPr/>
        </p:nvSpPr>
        <p:spPr>
          <a:xfrm>
            <a:off x="9428070"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24" name="object 124"/>
          <p:cNvSpPr/>
          <p:nvPr/>
        </p:nvSpPr>
        <p:spPr>
          <a:xfrm>
            <a:off x="9428070"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25" name="object 125"/>
          <p:cNvSpPr/>
          <p:nvPr/>
        </p:nvSpPr>
        <p:spPr>
          <a:xfrm>
            <a:off x="9428070"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26" name="object 126"/>
          <p:cNvSpPr/>
          <p:nvPr/>
        </p:nvSpPr>
        <p:spPr>
          <a:xfrm>
            <a:off x="9428070"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27" name="object 127"/>
          <p:cNvSpPr/>
          <p:nvPr/>
        </p:nvSpPr>
        <p:spPr>
          <a:xfrm>
            <a:off x="9428070"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8" name="object 128"/>
          <p:cNvSpPr/>
          <p:nvPr/>
        </p:nvSpPr>
        <p:spPr>
          <a:xfrm>
            <a:off x="9428070"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9" name="object 129"/>
          <p:cNvSpPr/>
          <p:nvPr/>
        </p:nvSpPr>
        <p:spPr>
          <a:xfrm>
            <a:off x="9428070"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0" name="object 130"/>
          <p:cNvSpPr/>
          <p:nvPr/>
        </p:nvSpPr>
        <p:spPr>
          <a:xfrm>
            <a:off x="10125195"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1" name="object 131"/>
          <p:cNvSpPr/>
          <p:nvPr/>
        </p:nvSpPr>
        <p:spPr>
          <a:xfrm>
            <a:off x="10125195"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32" name="object 132"/>
          <p:cNvSpPr/>
          <p:nvPr/>
        </p:nvSpPr>
        <p:spPr>
          <a:xfrm>
            <a:off x="10125195"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33" name="object 133"/>
          <p:cNvSpPr/>
          <p:nvPr/>
        </p:nvSpPr>
        <p:spPr>
          <a:xfrm>
            <a:off x="1012519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34" name="object 134"/>
          <p:cNvSpPr/>
          <p:nvPr/>
        </p:nvSpPr>
        <p:spPr>
          <a:xfrm>
            <a:off x="10125195"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35" name="object 135"/>
          <p:cNvSpPr/>
          <p:nvPr/>
        </p:nvSpPr>
        <p:spPr>
          <a:xfrm>
            <a:off x="10125195"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36" name="object 136"/>
          <p:cNvSpPr/>
          <p:nvPr/>
        </p:nvSpPr>
        <p:spPr>
          <a:xfrm>
            <a:off x="10125195"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37" name="object 137"/>
          <p:cNvSpPr/>
          <p:nvPr/>
        </p:nvSpPr>
        <p:spPr>
          <a:xfrm>
            <a:off x="10125195"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8" name="object 138"/>
          <p:cNvSpPr/>
          <p:nvPr/>
        </p:nvSpPr>
        <p:spPr>
          <a:xfrm>
            <a:off x="1082078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9" name="object 139"/>
          <p:cNvSpPr/>
          <p:nvPr/>
        </p:nvSpPr>
        <p:spPr>
          <a:xfrm>
            <a:off x="1082078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0" name="object 140"/>
          <p:cNvSpPr/>
          <p:nvPr/>
        </p:nvSpPr>
        <p:spPr>
          <a:xfrm>
            <a:off x="1082078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082078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082078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082078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082078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082078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46" name="object 146"/>
          <p:cNvSpPr/>
          <p:nvPr/>
        </p:nvSpPr>
        <p:spPr>
          <a:xfrm>
            <a:off x="11517907"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47" name="object 147"/>
          <p:cNvSpPr/>
          <p:nvPr/>
        </p:nvSpPr>
        <p:spPr>
          <a:xfrm>
            <a:off x="11517907"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8" name="object 148"/>
          <p:cNvSpPr/>
          <p:nvPr/>
        </p:nvSpPr>
        <p:spPr>
          <a:xfrm>
            <a:off x="11517907"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9" name="object 149"/>
          <p:cNvSpPr/>
          <p:nvPr/>
        </p:nvSpPr>
        <p:spPr>
          <a:xfrm>
            <a:off x="11517907"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517907"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51" name="object 151"/>
          <p:cNvSpPr/>
          <p:nvPr/>
        </p:nvSpPr>
        <p:spPr>
          <a:xfrm>
            <a:off x="11517907"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52" name="object 152"/>
          <p:cNvSpPr/>
          <p:nvPr/>
        </p:nvSpPr>
        <p:spPr>
          <a:xfrm>
            <a:off x="11517907"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53" name="object 153"/>
          <p:cNvSpPr/>
          <p:nvPr/>
        </p:nvSpPr>
        <p:spPr>
          <a:xfrm>
            <a:off x="11517907"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54" name="object 154"/>
          <p:cNvSpPr/>
          <p:nvPr/>
        </p:nvSpPr>
        <p:spPr>
          <a:xfrm>
            <a:off x="4486779" y="3178377"/>
            <a:ext cx="445300" cy="391557"/>
          </a:xfrm>
          <a:prstGeom prst="rect">
            <a:avLst/>
          </a:prstGeom>
          <a:blipFill>
            <a:blip r:embed="rId6" cstate="print"/>
            <a:stretch>
              <a:fillRect/>
            </a:stretch>
          </a:blipFill>
        </p:spPr>
        <p:txBody>
          <a:bodyPr wrap="square" lIns="0" tIns="0" rIns="0" bIns="0" rtlCol="0"/>
          <a:lstStyle/>
          <a:p>
            <a:endParaRPr sz="2176"/>
          </a:p>
        </p:txBody>
      </p:sp>
      <p:sp>
        <p:nvSpPr>
          <p:cNvPr id="155" name="object 155"/>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a:t>
            </a:fld>
            <a:endParaRPr spc="302" dirty="0"/>
          </a:p>
        </p:txBody>
      </p:sp>
    </p:spTree>
    <p:extLst>
      <p:ext uri="{BB962C8B-B14F-4D97-AF65-F5344CB8AC3E}">
        <p14:creationId xmlns:p14="http://schemas.microsoft.com/office/powerpoint/2010/main" val="345077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496816" y="1654484"/>
            <a:ext cx="2762931" cy="655188"/>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505202" y="2737686"/>
            <a:ext cx="6801138" cy="873696"/>
          </a:xfrm>
          <a:prstGeom prst="rect">
            <a:avLst/>
          </a:prstGeom>
          <a:blipFill>
            <a:blip r:embed="rId3" cstate="print"/>
            <a:stretch>
              <a:fillRect/>
            </a:stretch>
          </a:blipFill>
        </p:spPr>
        <p:txBody>
          <a:bodyPr wrap="square" lIns="0" tIns="0" rIns="0" bIns="0" rtlCol="0"/>
          <a:lstStyle/>
          <a:p>
            <a:endParaRPr sz="2176"/>
          </a:p>
        </p:txBody>
      </p:sp>
      <p:sp>
        <p:nvSpPr>
          <p:cNvPr id="5" name="object 5"/>
          <p:cNvSpPr/>
          <p:nvPr/>
        </p:nvSpPr>
        <p:spPr>
          <a:xfrm>
            <a:off x="518393" y="4000089"/>
            <a:ext cx="6786235" cy="806798"/>
          </a:xfrm>
          <a:prstGeom prst="rect">
            <a:avLst/>
          </a:prstGeom>
          <a:blipFill>
            <a:blip r:embed="rId4" cstate="print"/>
            <a:stretch>
              <a:fillRect/>
            </a:stretch>
          </a:blipFill>
        </p:spPr>
        <p:txBody>
          <a:bodyPr wrap="square" lIns="0" tIns="0" rIns="0" bIns="0" rtlCol="0"/>
          <a:lstStyle/>
          <a:p>
            <a:endParaRPr sz="2176"/>
          </a:p>
        </p:txBody>
      </p:sp>
      <p:sp>
        <p:nvSpPr>
          <p:cNvPr id="6" name="object 6"/>
          <p:cNvSpPr/>
          <p:nvPr/>
        </p:nvSpPr>
        <p:spPr>
          <a:xfrm>
            <a:off x="6633431" y="3870896"/>
            <a:ext cx="773900" cy="995015"/>
          </a:xfrm>
          <a:custGeom>
            <a:avLst/>
            <a:gdLst/>
            <a:ahLst/>
            <a:cxnLst/>
            <a:rect l="l" t="t" r="r" b="b"/>
            <a:pathLst>
              <a:path w="640079" h="822960">
                <a:moveTo>
                  <a:pt x="106679" y="0"/>
                </a:moveTo>
                <a:lnTo>
                  <a:pt x="67508" y="9167"/>
                </a:lnTo>
                <a:lnTo>
                  <a:pt x="33337" y="33337"/>
                </a:lnTo>
                <a:lnTo>
                  <a:pt x="9167" y="67508"/>
                </a:lnTo>
                <a:lnTo>
                  <a:pt x="0" y="106680"/>
                </a:lnTo>
                <a:lnTo>
                  <a:pt x="0" y="716280"/>
                </a:lnTo>
                <a:lnTo>
                  <a:pt x="9167" y="755451"/>
                </a:lnTo>
                <a:lnTo>
                  <a:pt x="33337" y="789622"/>
                </a:lnTo>
                <a:lnTo>
                  <a:pt x="67508" y="813792"/>
                </a:lnTo>
                <a:lnTo>
                  <a:pt x="106679" y="822960"/>
                </a:lnTo>
                <a:lnTo>
                  <a:pt x="533400" y="822960"/>
                </a:lnTo>
                <a:lnTo>
                  <a:pt x="572571" y="813792"/>
                </a:lnTo>
                <a:lnTo>
                  <a:pt x="606742" y="789622"/>
                </a:lnTo>
                <a:lnTo>
                  <a:pt x="630912" y="755451"/>
                </a:lnTo>
                <a:lnTo>
                  <a:pt x="640079" y="716280"/>
                </a:lnTo>
                <a:lnTo>
                  <a:pt x="640079" y="106680"/>
                </a:lnTo>
                <a:lnTo>
                  <a:pt x="630912" y="67508"/>
                </a:lnTo>
                <a:lnTo>
                  <a:pt x="606742" y="33337"/>
                </a:lnTo>
                <a:lnTo>
                  <a:pt x="572571" y="9167"/>
                </a:lnTo>
                <a:lnTo>
                  <a:pt x="533400" y="0"/>
                </a:lnTo>
                <a:lnTo>
                  <a:pt x="106679" y="0"/>
                </a:lnTo>
                <a:close/>
              </a:path>
            </a:pathLst>
          </a:custGeom>
          <a:ln w="36659">
            <a:solidFill>
              <a:srgbClr val="C4000A"/>
            </a:solidFill>
          </a:ln>
        </p:spPr>
        <p:txBody>
          <a:bodyPr wrap="square" lIns="0" tIns="0" rIns="0" bIns="0" rtlCol="0"/>
          <a:lstStyle/>
          <a:p>
            <a:endParaRPr sz="2176"/>
          </a:p>
        </p:txBody>
      </p:sp>
      <p:sp>
        <p:nvSpPr>
          <p:cNvPr id="7" name="object 7"/>
          <p:cNvSpPr/>
          <p:nvPr/>
        </p:nvSpPr>
        <p:spPr>
          <a:xfrm>
            <a:off x="6633431" y="3870896"/>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8" name="object 8"/>
          <p:cNvSpPr/>
          <p:nvPr/>
        </p:nvSpPr>
        <p:spPr>
          <a:xfrm>
            <a:off x="7407330"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9015015" y="1627505"/>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09"/>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9015015"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678358"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9710606" y="1627505"/>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9710606"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0373947"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10407729" y="1627505"/>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09"/>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10407729"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1071073"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9710604" y="2106587"/>
            <a:ext cx="663343" cy="442229"/>
          </a:xfrm>
          <a:prstGeom prst="rect">
            <a:avLst/>
          </a:prstGeom>
          <a:blipFill>
            <a:blip r:embed="rId5" cstate="print"/>
            <a:stretch>
              <a:fillRect/>
            </a:stretch>
          </a:blipFill>
        </p:spPr>
        <p:txBody>
          <a:bodyPr wrap="square" lIns="0" tIns="0" rIns="0" bIns="0" rtlCol="0"/>
          <a:lstStyle/>
          <a:p>
            <a:endParaRPr sz="2176"/>
          </a:p>
        </p:txBody>
      </p:sp>
      <p:sp>
        <p:nvSpPr>
          <p:cNvPr id="19" name="object 19"/>
          <p:cNvSpPr/>
          <p:nvPr/>
        </p:nvSpPr>
        <p:spPr>
          <a:xfrm>
            <a:off x="9710606" y="210658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9710606"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10373947"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txBox="1"/>
          <p:nvPr/>
        </p:nvSpPr>
        <p:spPr>
          <a:xfrm>
            <a:off x="9735174" y="2131156"/>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1</a:t>
            </a:r>
            <a:r>
              <a:rPr sz="2176" spc="193" dirty="0">
                <a:latin typeface="Tahoma"/>
                <a:cs typeface="Tahoma"/>
              </a:rPr>
              <a:t>9</a:t>
            </a:r>
            <a:endParaRPr sz="2176">
              <a:latin typeface="Tahoma"/>
              <a:cs typeface="Tahoma"/>
            </a:endParaRPr>
          </a:p>
        </p:txBody>
      </p:sp>
      <p:sp>
        <p:nvSpPr>
          <p:cNvPr id="23" name="object 23"/>
          <p:cNvSpPr/>
          <p:nvPr/>
        </p:nvSpPr>
        <p:spPr>
          <a:xfrm>
            <a:off x="9015015" y="210658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9015015"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678358"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10407729" y="2106587"/>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10407729"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11071073"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p:nvPr/>
        </p:nvSpPr>
        <p:spPr>
          <a:xfrm>
            <a:off x="9002731" y="258259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9002731"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666076"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9699857" y="258259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 name="object 33"/>
          <p:cNvSpPr/>
          <p:nvPr/>
        </p:nvSpPr>
        <p:spPr>
          <a:xfrm>
            <a:off x="9699857"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10363200"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10396980" y="258259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36" name="object 36"/>
          <p:cNvSpPr/>
          <p:nvPr/>
        </p:nvSpPr>
        <p:spPr>
          <a:xfrm>
            <a:off x="10396980"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11060323"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9699857" y="3061678"/>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 name="object 39"/>
          <p:cNvSpPr/>
          <p:nvPr/>
        </p:nvSpPr>
        <p:spPr>
          <a:xfrm>
            <a:off x="9699857"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0363200"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9002731" y="3061678"/>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2" name="object 42"/>
          <p:cNvSpPr/>
          <p:nvPr/>
        </p:nvSpPr>
        <p:spPr>
          <a:xfrm>
            <a:off x="9002731"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 name="object 43"/>
          <p:cNvSpPr/>
          <p:nvPr/>
        </p:nvSpPr>
        <p:spPr>
          <a:xfrm>
            <a:off x="9666076"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 name="object 44"/>
          <p:cNvSpPr/>
          <p:nvPr/>
        </p:nvSpPr>
        <p:spPr>
          <a:xfrm>
            <a:off x="10396980" y="3061678"/>
            <a:ext cx="663343" cy="442229"/>
          </a:xfrm>
          <a:custGeom>
            <a:avLst/>
            <a:gdLst/>
            <a:ahLst/>
            <a:cxnLst/>
            <a:rect l="l" t="t" r="r" b="b"/>
            <a:pathLst>
              <a:path w="548640" h="365760">
                <a:moveTo>
                  <a:pt x="59689" y="0"/>
                </a:moveTo>
                <a:lnTo>
                  <a:pt x="37504" y="5238"/>
                </a:lnTo>
                <a:lnTo>
                  <a:pt x="18415" y="19050"/>
                </a:lnTo>
                <a:lnTo>
                  <a:pt x="5040" y="38576"/>
                </a:lnTo>
                <a:lnTo>
                  <a:pt x="0" y="60959"/>
                </a:lnTo>
                <a:lnTo>
                  <a:pt x="0" y="304800"/>
                </a:lnTo>
                <a:lnTo>
                  <a:pt x="5040" y="327183"/>
                </a:lnTo>
                <a:lnTo>
                  <a:pt x="18415" y="346709"/>
                </a:lnTo>
                <a:lnTo>
                  <a:pt x="37504" y="360521"/>
                </a:lnTo>
                <a:lnTo>
                  <a:pt x="59689" y="365759"/>
                </a:lnTo>
                <a:lnTo>
                  <a:pt x="486409" y="365759"/>
                </a:lnTo>
                <a:lnTo>
                  <a:pt x="508992" y="360521"/>
                </a:lnTo>
                <a:lnTo>
                  <a:pt x="528954" y="346709"/>
                </a:lnTo>
                <a:lnTo>
                  <a:pt x="543202" y="327183"/>
                </a:lnTo>
                <a:lnTo>
                  <a:pt x="548639" y="304800"/>
                </a:lnTo>
                <a:lnTo>
                  <a:pt x="548639" y="60959"/>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10396980"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11060323"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p:nvPr/>
        </p:nvSpPr>
        <p:spPr>
          <a:xfrm>
            <a:off x="9015015" y="3526939"/>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8" name="object 48"/>
          <p:cNvSpPr/>
          <p:nvPr/>
        </p:nvSpPr>
        <p:spPr>
          <a:xfrm>
            <a:off x="9015015"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 name="object 49"/>
          <p:cNvSpPr/>
          <p:nvPr/>
        </p:nvSpPr>
        <p:spPr>
          <a:xfrm>
            <a:off x="9678358"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9710606" y="352693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1" name="object 51"/>
          <p:cNvSpPr/>
          <p:nvPr/>
        </p:nvSpPr>
        <p:spPr>
          <a:xfrm>
            <a:off x="9710606"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10373947"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10407729" y="3526939"/>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4" name="object 54"/>
          <p:cNvSpPr/>
          <p:nvPr/>
        </p:nvSpPr>
        <p:spPr>
          <a:xfrm>
            <a:off x="10407729"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 name="object 55"/>
          <p:cNvSpPr/>
          <p:nvPr/>
        </p:nvSpPr>
        <p:spPr>
          <a:xfrm>
            <a:off x="11071073"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9710606" y="4006020"/>
            <a:ext cx="663343" cy="442229"/>
          </a:xfrm>
          <a:custGeom>
            <a:avLst/>
            <a:gdLst/>
            <a:ahLst/>
            <a:cxnLst/>
            <a:rect l="l" t="t" r="r" b="b"/>
            <a:pathLst>
              <a:path w="548640" h="365760">
                <a:moveTo>
                  <a:pt x="60960" y="0"/>
                </a:moveTo>
                <a:lnTo>
                  <a:pt x="38576" y="5040"/>
                </a:lnTo>
                <a:lnTo>
                  <a:pt x="19050" y="18415"/>
                </a:lnTo>
                <a:lnTo>
                  <a:pt x="5238" y="37504"/>
                </a:lnTo>
                <a:lnTo>
                  <a:pt x="0" y="59690"/>
                </a:lnTo>
                <a:lnTo>
                  <a:pt x="0" y="303530"/>
                </a:lnTo>
                <a:lnTo>
                  <a:pt x="5238" y="326112"/>
                </a:lnTo>
                <a:lnTo>
                  <a:pt x="19050" y="346075"/>
                </a:lnTo>
                <a:lnTo>
                  <a:pt x="38576" y="360322"/>
                </a:lnTo>
                <a:lnTo>
                  <a:pt x="60960" y="365760"/>
                </a:lnTo>
                <a:lnTo>
                  <a:pt x="487679" y="365760"/>
                </a:lnTo>
                <a:lnTo>
                  <a:pt x="510063" y="360322"/>
                </a:lnTo>
                <a:lnTo>
                  <a:pt x="529590" y="346075"/>
                </a:lnTo>
                <a:lnTo>
                  <a:pt x="543401" y="326112"/>
                </a:lnTo>
                <a:lnTo>
                  <a:pt x="548640" y="303530"/>
                </a:lnTo>
                <a:lnTo>
                  <a:pt x="548640" y="59690"/>
                </a:lnTo>
                <a:lnTo>
                  <a:pt x="543401" y="37504"/>
                </a:lnTo>
                <a:lnTo>
                  <a:pt x="529590" y="18415"/>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7" name="object 57"/>
          <p:cNvSpPr/>
          <p:nvPr/>
        </p:nvSpPr>
        <p:spPr>
          <a:xfrm>
            <a:off x="9710606"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10373947"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9015015" y="4006020"/>
            <a:ext cx="663343" cy="442229"/>
          </a:xfrm>
          <a:custGeom>
            <a:avLst/>
            <a:gdLst/>
            <a:ahLst/>
            <a:cxnLst/>
            <a:rect l="l" t="t" r="r" b="b"/>
            <a:pathLst>
              <a:path w="548640" h="365760">
                <a:moveTo>
                  <a:pt x="59689" y="0"/>
                </a:moveTo>
                <a:lnTo>
                  <a:pt x="37504" y="5040"/>
                </a:lnTo>
                <a:lnTo>
                  <a:pt x="18415" y="18415"/>
                </a:lnTo>
                <a:lnTo>
                  <a:pt x="5040" y="37504"/>
                </a:lnTo>
                <a:lnTo>
                  <a:pt x="0" y="59690"/>
                </a:lnTo>
                <a:lnTo>
                  <a:pt x="0" y="303530"/>
                </a:lnTo>
                <a:lnTo>
                  <a:pt x="5040" y="326112"/>
                </a:lnTo>
                <a:lnTo>
                  <a:pt x="18415" y="346075"/>
                </a:lnTo>
                <a:lnTo>
                  <a:pt x="37504" y="360322"/>
                </a:lnTo>
                <a:lnTo>
                  <a:pt x="59689" y="365760"/>
                </a:lnTo>
                <a:lnTo>
                  <a:pt x="486409" y="365760"/>
                </a:lnTo>
                <a:lnTo>
                  <a:pt x="508992" y="360322"/>
                </a:lnTo>
                <a:lnTo>
                  <a:pt x="528954" y="346075"/>
                </a:lnTo>
                <a:lnTo>
                  <a:pt x="543202" y="326112"/>
                </a:lnTo>
                <a:lnTo>
                  <a:pt x="548639" y="303530"/>
                </a:lnTo>
                <a:lnTo>
                  <a:pt x="548639" y="59690"/>
                </a:lnTo>
                <a:lnTo>
                  <a:pt x="543202" y="37504"/>
                </a:lnTo>
                <a:lnTo>
                  <a:pt x="528954" y="18415"/>
                </a:lnTo>
                <a:lnTo>
                  <a:pt x="508992" y="5040"/>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60" name="object 60"/>
          <p:cNvSpPr/>
          <p:nvPr/>
        </p:nvSpPr>
        <p:spPr>
          <a:xfrm>
            <a:off x="9015015"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678358"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10407729" y="4006020"/>
            <a:ext cx="663343" cy="442229"/>
          </a:xfrm>
          <a:custGeom>
            <a:avLst/>
            <a:gdLst/>
            <a:ahLst/>
            <a:cxnLst/>
            <a:rect l="l" t="t" r="r" b="b"/>
            <a:pathLst>
              <a:path w="548640" h="365760">
                <a:moveTo>
                  <a:pt x="60960" y="0"/>
                </a:moveTo>
                <a:lnTo>
                  <a:pt x="38040" y="5040"/>
                </a:lnTo>
                <a:lnTo>
                  <a:pt x="18573" y="18415"/>
                </a:lnTo>
                <a:lnTo>
                  <a:pt x="5060" y="37504"/>
                </a:lnTo>
                <a:lnTo>
                  <a:pt x="0" y="59690"/>
                </a:lnTo>
                <a:lnTo>
                  <a:pt x="0" y="303530"/>
                </a:lnTo>
                <a:lnTo>
                  <a:pt x="5060" y="326112"/>
                </a:lnTo>
                <a:lnTo>
                  <a:pt x="18573" y="346075"/>
                </a:lnTo>
                <a:lnTo>
                  <a:pt x="38040" y="360322"/>
                </a:lnTo>
                <a:lnTo>
                  <a:pt x="60960" y="365760"/>
                </a:lnTo>
                <a:lnTo>
                  <a:pt x="486410" y="365760"/>
                </a:lnTo>
                <a:lnTo>
                  <a:pt x="509527" y="360322"/>
                </a:lnTo>
                <a:lnTo>
                  <a:pt x="529431" y="346075"/>
                </a:lnTo>
                <a:lnTo>
                  <a:pt x="543381" y="326112"/>
                </a:lnTo>
                <a:lnTo>
                  <a:pt x="548640" y="303530"/>
                </a:lnTo>
                <a:lnTo>
                  <a:pt x="548640" y="59690"/>
                </a:lnTo>
                <a:lnTo>
                  <a:pt x="543381" y="37504"/>
                </a:lnTo>
                <a:lnTo>
                  <a:pt x="529431" y="18415"/>
                </a:lnTo>
                <a:lnTo>
                  <a:pt x="509527" y="504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10407729"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1071073"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9002731" y="448203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6" name="object 66"/>
          <p:cNvSpPr/>
          <p:nvPr/>
        </p:nvSpPr>
        <p:spPr>
          <a:xfrm>
            <a:off x="9002731"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9666076"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 name="object 68"/>
          <p:cNvSpPr/>
          <p:nvPr/>
        </p:nvSpPr>
        <p:spPr>
          <a:xfrm>
            <a:off x="9699857" y="448203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9699857"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10363200"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10396980" y="4482030"/>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72" name="object 72"/>
          <p:cNvSpPr/>
          <p:nvPr/>
        </p:nvSpPr>
        <p:spPr>
          <a:xfrm>
            <a:off x="10396980"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11060323"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911482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9114824" y="2157259"/>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911482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9114824" y="3549972"/>
            <a:ext cx="445300" cy="391557"/>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9114824" y="4029053"/>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9114824" y="2593345"/>
            <a:ext cx="445300" cy="391557"/>
          </a:xfrm>
          <a:prstGeom prst="rect">
            <a:avLst/>
          </a:prstGeom>
          <a:blipFill>
            <a:blip r:embed="rId7" cstate="print"/>
            <a:stretch>
              <a:fillRect/>
            </a:stretch>
          </a:blipFill>
        </p:spPr>
        <p:txBody>
          <a:bodyPr wrap="square" lIns="0" tIns="0" rIns="0" bIns="0" rtlCol="0"/>
          <a:lstStyle/>
          <a:p>
            <a:endParaRPr sz="2176"/>
          </a:p>
        </p:txBody>
      </p:sp>
      <p:sp>
        <p:nvSpPr>
          <p:cNvPr id="80" name="object 80"/>
          <p:cNvSpPr/>
          <p:nvPr/>
        </p:nvSpPr>
        <p:spPr>
          <a:xfrm>
            <a:off x="981041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9810414"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9810414"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9810414"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10507537"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10507537"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10507537"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10507537"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981041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10507537" y="2115801"/>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10507537" y="1636719"/>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8993519"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10"/>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8993519"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3" name="object 93"/>
          <p:cNvSpPr/>
          <p:nvPr/>
        </p:nvSpPr>
        <p:spPr>
          <a:xfrm>
            <a:off x="9656862"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9689108"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10"/>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5" name="object 95"/>
          <p:cNvSpPr/>
          <p:nvPr/>
        </p:nvSpPr>
        <p:spPr>
          <a:xfrm>
            <a:off x="9689108"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6" name="object 96"/>
          <p:cNvSpPr/>
          <p:nvPr/>
        </p:nvSpPr>
        <p:spPr>
          <a:xfrm>
            <a:off x="10352451"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10407729" y="4981074"/>
            <a:ext cx="663343" cy="440692"/>
          </a:xfrm>
          <a:prstGeom prst="rect">
            <a:avLst/>
          </a:prstGeom>
          <a:blipFill>
            <a:blip r:embed="rId8" cstate="print"/>
            <a:stretch>
              <a:fillRect/>
            </a:stretch>
          </a:blipFill>
        </p:spPr>
        <p:txBody>
          <a:bodyPr wrap="square" lIns="0" tIns="0" rIns="0" bIns="0" rtlCol="0"/>
          <a:lstStyle/>
          <a:p>
            <a:endParaRPr sz="2176"/>
          </a:p>
        </p:txBody>
      </p:sp>
      <p:sp>
        <p:nvSpPr>
          <p:cNvPr id="98" name="object 98"/>
          <p:cNvSpPr/>
          <p:nvPr/>
        </p:nvSpPr>
        <p:spPr>
          <a:xfrm>
            <a:off x="10407729" y="4979538"/>
            <a:ext cx="663343" cy="442229"/>
          </a:xfrm>
          <a:custGeom>
            <a:avLst/>
            <a:gdLst/>
            <a:ahLst/>
            <a:cxnLst/>
            <a:rect l="l" t="t" r="r" b="b"/>
            <a:pathLst>
              <a:path w="548640" h="365760">
                <a:moveTo>
                  <a:pt x="60960" y="0"/>
                </a:moveTo>
                <a:lnTo>
                  <a:pt x="38040" y="5238"/>
                </a:lnTo>
                <a:lnTo>
                  <a:pt x="18573" y="19049"/>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49"/>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10407729" y="49795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11071073" y="54217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txBox="1"/>
          <p:nvPr/>
        </p:nvSpPr>
        <p:spPr>
          <a:xfrm>
            <a:off x="10432299" y="5004107"/>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7</a:t>
            </a:r>
            <a:r>
              <a:rPr sz="2176" spc="193" dirty="0">
                <a:latin typeface="Tahoma"/>
                <a:cs typeface="Tahoma"/>
              </a:rPr>
              <a:t>7</a:t>
            </a:r>
            <a:endParaRPr sz="2176">
              <a:latin typeface="Tahoma"/>
              <a:cs typeface="Tahoma"/>
            </a:endParaRPr>
          </a:p>
        </p:txBody>
      </p:sp>
      <p:sp>
        <p:nvSpPr>
          <p:cNvPr id="102" name="object 102"/>
          <p:cNvSpPr/>
          <p:nvPr/>
        </p:nvSpPr>
        <p:spPr>
          <a:xfrm>
            <a:off x="9090257"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9787381"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9114824" y="4508135"/>
            <a:ext cx="445300" cy="391557"/>
          </a:xfrm>
          <a:prstGeom prst="rect">
            <a:avLst/>
          </a:prstGeom>
          <a:blipFill>
            <a:blip r:embed="rId7" cstate="print"/>
            <a:stretch>
              <a:fillRect/>
            </a:stretch>
          </a:blipFill>
        </p:spPr>
        <p:txBody>
          <a:bodyPr wrap="square" lIns="0" tIns="0" rIns="0" bIns="0" rtlCol="0"/>
          <a:lstStyle/>
          <a:p>
            <a:endParaRPr sz="2176"/>
          </a:p>
        </p:txBody>
      </p:sp>
      <p:sp>
        <p:nvSpPr>
          <p:cNvPr id="105" name="object 105"/>
          <p:cNvSpPr/>
          <p:nvPr/>
        </p:nvSpPr>
        <p:spPr>
          <a:xfrm>
            <a:off x="9810414" y="4508136"/>
            <a:ext cx="445300" cy="393092"/>
          </a:xfrm>
          <a:prstGeom prst="rect">
            <a:avLst/>
          </a:prstGeom>
          <a:blipFill>
            <a:blip r:embed="rId9" cstate="print"/>
            <a:stretch>
              <a:fillRect/>
            </a:stretch>
          </a:blipFill>
        </p:spPr>
        <p:txBody>
          <a:bodyPr wrap="square" lIns="0" tIns="0" rIns="0" bIns="0" rtlCol="0"/>
          <a:lstStyle/>
          <a:p>
            <a:endParaRPr sz="2176"/>
          </a:p>
        </p:txBody>
      </p:sp>
      <p:sp>
        <p:nvSpPr>
          <p:cNvPr id="106" name="object 106"/>
          <p:cNvSpPr/>
          <p:nvPr/>
        </p:nvSpPr>
        <p:spPr>
          <a:xfrm>
            <a:off x="10507537" y="4509671"/>
            <a:ext cx="445300" cy="391557"/>
          </a:xfrm>
          <a:prstGeom prst="rect">
            <a:avLst/>
          </a:prstGeom>
          <a:blipFill>
            <a:blip r:embed="rId7" cstate="print"/>
            <a:stretch>
              <a:fillRect/>
            </a:stretch>
          </a:blipFill>
        </p:spPr>
        <p:txBody>
          <a:bodyPr wrap="square" lIns="0" tIns="0" rIns="0" bIns="0" rtlCol="0"/>
          <a:lstStyle/>
          <a:p>
            <a:endParaRPr sz="2176"/>
          </a:p>
        </p:txBody>
      </p:sp>
      <p:sp>
        <p:nvSpPr>
          <p:cNvPr id="107" name="object 107"/>
          <p:cNvSpPr/>
          <p:nvPr/>
        </p:nvSpPr>
        <p:spPr>
          <a:xfrm>
            <a:off x="9013481"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9013481"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9676824"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p:nvPr/>
        </p:nvSpPr>
        <p:spPr>
          <a:xfrm>
            <a:off x="9709069" y="546476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11" name="object 111"/>
          <p:cNvSpPr/>
          <p:nvPr/>
        </p:nvSpPr>
        <p:spPr>
          <a:xfrm>
            <a:off x="9709069"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10372413"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3" name="object 113"/>
          <p:cNvSpPr/>
          <p:nvPr/>
        </p:nvSpPr>
        <p:spPr>
          <a:xfrm>
            <a:off x="10406194"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14" name="object 114"/>
          <p:cNvSpPr/>
          <p:nvPr/>
        </p:nvSpPr>
        <p:spPr>
          <a:xfrm>
            <a:off x="10406194"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11069538"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9124038"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7" name="object 117"/>
          <p:cNvSpPr/>
          <p:nvPr/>
        </p:nvSpPr>
        <p:spPr>
          <a:xfrm>
            <a:off x="9821161"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8" name="object 118"/>
          <p:cNvSpPr/>
          <p:nvPr/>
        </p:nvSpPr>
        <p:spPr>
          <a:xfrm>
            <a:off x="10516752" y="5492402"/>
            <a:ext cx="445300" cy="393091"/>
          </a:xfrm>
          <a:prstGeom prst="rect">
            <a:avLst/>
          </a:prstGeom>
          <a:blipFill>
            <a:blip r:embed="rId9" cstate="print"/>
            <a:stretch>
              <a:fillRect/>
            </a:stretch>
          </a:blipFill>
        </p:spPr>
        <p:txBody>
          <a:bodyPr wrap="square" lIns="0" tIns="0" rIns="0" bIns="0" rtlCol="0"/>
          <a:lstStyle/>
          <a:p>
            <a:endParaRPr sz="2176"/>
          </a:p>
        </p:txBody>
      </p:sp>
      <p:sp>
        <p:nvSpPr>
          <p:cNvPr id="119" name="object 119"/>
          <p:cNvSpPr/>
          <p:nvPr/>
        </p:nvSpPr>
        <p:spPr>
          <a:xfrm>
            <a:off x="11098711" y="162443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0" name="object 120"/>
          <p:cNvSpPr/>
          <p:nvPr/>
        </p:nvSpPr>
        <p:spPr>
          <a:xfrm>
            <a:off x="11098711" y="16244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11762055" y="206666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11098711" y="210351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11098711" y="210351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11762055" y="25457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11087963" y="2579526"/>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11087963" y="257952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11751306" y="302175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11087963" y="305860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9" name="object 129"/>
          <p:cNvSpPr/>
          <p:nvPr/>
        </p:nvSpPr>
        <p:spPr>
          <a:xfrm>
            <a:off x="11087963" y="30586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0" name="object 130"/>
          <p:cNvSpPr/>
          <p:nvPr/>
        </p:nvSpPr>
        <p:spPr>
          <a:xfrm>
            <a:off x="11751306" y="35008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11098711" y="352386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2" name="object 132"/>
          <p:cNvSpPr/>
          <p:nvPr/>
        </p:nvSpPr>
        <p:spPr>
          <a:xfrm>
            <a:off x="11098711" y="35238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p:nvPr/>
        </p:nvSpPr>
        <p:spPr>
          <a:xfrm>
            <a:off x="11762055" y="39660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11098711" y="4002950"/>
            <a:ext cx="663343" cy="442229"/>
          </a:xfrm>
          <a:custGeom>
            <a:avLst/>
            <a:gdLst/>
            <a:ahLst/>
            <a:cxnLst/>
            <a:rect l="l" t="t" r="r" b="b"/>
            <a:pathLst>
              <a:path w="548640" h="365760">
                <a:moveTo>
                  <a:pt x="60960" y="0"/>
                </a:moveTo>
                <a:lnTo>
                  <a:pt x="38576" y="5060"/>
                </a:lnTo>
                <a:lnTo>
                  <a:pt x="19050" y="18573"/>
                </a:lnTo>
                <a:lnTo>
                  <a:pt x="5238" y="38040"/>
                </a:lnTo>
                <a:lnTo>
                  <a:pt x="0" y="60960"/>
                </a:lnTo>
                <a:lnTo>
                  <a:pt x="0" y="303530"/>
                </a:lnTo>
                <a:lnTo>
                  <a:pt x="5238" y="326647"/>
                </a:lnTo>
                <a:lnTo>
                  <a:pt x="19050" y="346551"/>
                </a:lnTo>
                <a:lnTo>
                  <a:pt x="38576" y="360501"/>
                </a:lnTo>
                <a:lnTo>
                  <a:pt x="60960" y="365760"/>
                </a:lnTo>
                <a:lnTo>
                  <a:pt x="487680" y="365760"/>
                </a:lnTo>
                <a:lnTo>
                  <a:pt x="510063" y="360501"/>
                </a:lnTo>
                <a:lnTo>
                  <a:pt x="529590" y="346551"/>
                </a:lnTo>
                <a:lnTo>
                  <a:pt x="543401" y="326647"/>
                </a:lnTo>
                <a:lnTo>
                  <a:pt x="548640" y="303530"/>
                </a:lnTo>
                <a:lnTo>
                  <a:pt x="548640" y="60960"/>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11098711" y="4002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11762055" y="44451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11087963" y="44789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38" name="object 138"/>
          <p:cNvSpPr/>
          <p:nvPr/>
        </p:nvSpPr>
        <p:spPr>
          <a:xfrm>
            <a:off x="11087963" y="44789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11751306" y="49211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0" name="object 140"/>
          <p:cNvSpPr/>
          <p:nvPr/>
        </p:nvSpPr>
        <p:spPr>
          <a:xfrm>
            <a:off x="11200056" y="1675106"/>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1200056" y="2154189"/>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1200056" y="3069355"/>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1200056" y="3548438"/>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1200056" y="4025983"/>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1200056" y="2590274"/>
            <a:ext cx="445300" cy="391557"/>
          </a:xfrm>
          <a:prstGeom prst="rect">
            <a:avLst/>
          </a:prstGeom>
          <a:blipFill>
            <a:blip r:embed="rId7" cstate="print"/>
            <a:stretch>
              <a:fillRect/>
            </a:stretch>
          </a:blipFill>
        </p:spPr>
        <p:txBody>
          <a:bodyPr wrap="square" lIns="0" tIns="0" rIns="0" bIns="0" rtlCol="0"/>
          <a:lstStyle/>
          <a:p>
            <a:endParaRPr sz="2176"/>
          </a:p>
        </p:txBody>
      </p:sp>
      <p:sp>
        <p:nvSpPr>
          <p:cNvPr id="146" name="object 146"/>
          <p:cNvSpPr/>
          <p:nvPr/>
        </p:nvSpPr>
        <p:spPr>
          <a:xfrm>
            <a:off x="11078751" y="4956505"/>
            <a:ext cx="663343" cy="442229"/>
          </a:xfrm>
          <a:custGeom>
            <a:avLst/>
            <a:gdLst/>
            <a:ahLst/>
            <a:cxnLst/>
            <a:rect l="l" t="t" r="r" b="b"/>
            <a:pathLst>
              <a:path w="548640" h="365760">
                <a:moveTo>
                  <a:pt x="60959" y="0"/>
                </a:moveTo>
                <a:lnTo>
                  <a:pt x="38576" y="5238"/>
                </a:lnTo>
                <a:lnTo>
                  <a:pt x="19050" y="19049"/>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49"/>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47" name="object 147"/>
          <p:cNvSpPr/>
          <p:nvPr/>
        </p:nvSpPr>
        <p:spPr>
          <a:xfrm>
            <a:off x="11078751" y="4956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11742094" y="539873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9" name="object 149"/>
          <p:cNvSpPr/>
          <p:nvPr/>
        </p:nvSpPr>
        <p:spPr>
          <a:xfrm>
            <a:off x="11175487" y="500257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200056" y="4505063"/>
            <a:ext cx="445300" cy="391557"/>
          </a:xfrm>
          <a:prstGeom prst="rect">
            <a:avLst/>
          </a:prstGeom>
          <a:blipFill>
            <a:blip r:embed="rId7" cstate="print"/>
            <a:stretch>
              <a:fillRect/>
            </a:stretch>
          </a:blipFill>
        </p:spPr>
        <p:txBody>
          <a:bodyPr wrap="square" lIns="0" tIns="0" rIns="0" bIns="0" rtlCol="0"/>
          <a:lstStyle/>
          <a:p>
            <a:endParaRPr sz="2176"/>
          </a:p>
        </p:txBody>
      </p:sp>
      <p:sp>
        <p:nvSpPr>
          <p:cNvPr id="151" name="object 151"/>
          <p:cNvSpPr/>
          <p:nvPr/>
        </p:nvSpPr>
        <p:spPr>
          <a:xfrm>
            <a:off x="11097177" y="546169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52" name="object 152"/>
          <p:cNvSpPr/>
          <p:nvPr/>
        </p:nvSpPr>
        <p:spPr>
          <a:xfrm>
            <a:off x="11097177" y="54616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11760520" y="59039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11209269" y="5489329"/>
            <a:ext cx="445300" cy="391557"/>
          </a:xfrm>
          <a:prstGeom prst="rect">
            <a:avLst/>
          </a:prstGeom>
          <a:blipFill>
            <a:blip r:embed="rId7" cstate="print"/>
            <a:stretch>
              <a:fillRect/>
            </a:stretch>
          </a:blipFill>
        </p:spPr>
        <p:txBody>
          <a:bodyPr wrap="square" lIns="0" tIns="0" rIns="0" bIns="0" rtlCol="0"/>
          <a:lstStyle/>
          <a:p>
            <a:endParaRPr sz="2176"/>
          </a:p>
        </p:txBody>
      </p:sp>
      <p:sp>
        <p:nvSpPr>
          <p:cNvPr id="155" name="object 155"/>
          <p:cNvSpPr txBox="1"/>
          <p:nvPr/>
        </p:nvSpPr>
        <p:spPr>
          <a:xfrm>
            <a:off x="5510967" y="5547679"/>
            <a:ext cx="3244546" cy="350340"/>
          </a:xfrm>
          <a:prstGeom prst="rect">
            <a:avLst/>
          </a:prstGeom>
        </p:spPr>
        <p:txBody>
          <a:bodyPr vert="horz" wrap="square" lIns="0" tIns="15355" rIns="0" bIns="0" rtlCol="0">
            <a:spAutoFit/>
          </a:bodyPr>
          <a:lstStyle/>
          <a:p>
            <a:pPr marL="15356">
              <a:spcBef>
                <a:spcPts val="121"/>
              </a:spcBef>
            </a:pPr>
            <a:r>
              <a:rPr sz="2176" spc="36" dirty="0">
                <a:latin typeface="Tahoma"/>
                <a:cs typeface="Tahoma"/>
              </a:rPr>
              <a:t>Yes, </a:t>
            </a:r>
            <a:r>
              <a:rPr sz="2176" spc="169" dirty="0">
                <a:latin typeface="Tahoma"/>
                <a:cs typeface="Tahoma"/>
              </a:rPr>
              <a:t>you </a:t>
            </a:r>
            <a:r>
              <a:rPr sz="2176" spc="151" dirty="0">
                <a:latin typeface="Tahoma"/>
                <a:cs typeface="Tahoma"/>
              </a:rPr>
              <a:t>should</a:t>
            </a:r>
            <a:r>
              <a:rPr sz="2176" spc="-230" dirty="0">
                <a:latin typeface="Tahoma"/>
                <a:cs typeface="Tahoma"/>
              </a:rPr>
              <a:t> </a:t>
            </a:r>
            <a:r>
              <a:rPr sz="2176" spc="145" dirty="0">
                <a:latin typeface="Tahoma"/>
                <a:cs typeface="Tahoma"/>
              </a:rPr>
              <a:t>switch!</a:t>
            </a:r>
            <a:endParaRPr sz="2176">
              <a:latin typeface="Tahoma"/>
              <a:cs typeface="Tahoma"/>
            </a:endParaRPr>
          </a:p>
        </p:txBody>
      </p:sp>
      <p:sp>
        <p:nvSpPr>
          <p:cNvPr id="156" name="object 156"/>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a:t>
            </a:fld>
            <a:endParaRPr spc="3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4608" y="2406345"/>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lang="en-US" spc="277" dirty="0"/>
              <a:t>Monte Carlo Simulation</a:t>
            </a:r>
            <a:endParaRPr spc="277" dirty="0"/>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a:t>
            </a:fld>
            <a:endParaRPr spc="302" dirty="0"/>
          </a:p>
        </p:txBody>
      </p:sp>
      <p:sp>
        <p:nvSpPr>
          <p:cNvPr id="11" name="Rectangle 1">
            <a:extLst>
              <a:ext uri="{FF2B5EF4-FFF2-40B4-BE49-F238E27FC236}">
                <a16:creationId xmlns:a16="http://schemas.microsoft.com/office/drawing/2014/main" id="{8B890FF5-D35D-4946-9E22-3B22C1053A5C}"/>
              </a:ext>
            </a:extLst>
          </p:cNvPr>
          <p:cNvSpPr>
            <a:spLocks noChangeArrowheads="1"/>
          </p:cNvSpPr>
          <p:nvPr/>
        </p:nvSpPr>
        <p:spPr bwMode="auto">
          <a:xfrm>
            <a:off x="218041" y="1821794"/>
            <a:ext cx="11586031"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a:ln>
                  <a:noFill/>
                </a:ln>
                <a:solidFill>
                  <a:srgbClr val="000000"/>
                </a:solidFill>
                <a:effectLst/>
                <a:latin typeface="Consolas" panose="020B0609020204030204" pitchFamily="49" charset="0"/>
              </a:rPr>
              <a:t>random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"STAY WIN RATE: {}, SWITCH WIN RATE: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01047ADC-71E9-4D6A-AE44-2D4248A278A5}"/>
              </a:ext>
            </a:extLst>
          </p:cNvPr>
          <p:cNvSpPr/>
          <p:nvPr/>
        </p:nvSpPr>
        <p:spPr>
          <a:xfrm>
            <a:off x="6313741" y="1533448"/>
            <a:ext cx="5340052" cy="923330"/>
          </a:xfrm>
          <a:prstGeom prst="rect">
            <a:avLst/>
          </a:prstGeom>
        </p:spPr>
        <p:txBody>
          <a:bodyPr wrap="none">
            <a:spAutoFit/>
          </a:bodyPr>
          <a:lstStyle/>
          <a:p>
            <a:r>
              <a:rPr lang="en-US" b="1" dirty="0"/>
              <a:t>OUTPUT: </a:t>
            </a:r>
          </a:p>
          <a:p>
            <a:endParaRPr lang="en-US" dirty="0"/>
          </a:p>
          <a:p>
            <a:r>
              <a:rPr lang="en-US" dirty="0"/>
              <a:t>STAY WIN RATE: 0.3373, SWITCH WIN RATE: 0.6627</a:t>
            </a:r>
          </a:p>
        </p:txBody>
      </p:sp>
    </p:spTree>
    <p:extLst>
      <p:ext uri="{BB962C8B-B14F-4D97-AF65-F5344CB8AC3E}">
        <p14:creationId xmlns:p14="http://schemas.microsoft.com/office/powerpoint/2010/main" val="117613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77500" lnSpcReduction="20000"/>
          </a:bodyPr>
          <a:lstStyle/>
          <a:p>
            <a:pPr marL="0" indent="0">
              <a:lnSpc>
                <a:spcPct val="170000"/>
              </a:lnSpc>
              <a:buNone/>
            </a:pPr>
            <a:r>
              <a:rPr lang="en-US" dirty="0"/>
              <a:t> Thomas Nield </a:t>
            </a:r>
          </a:p>
          <a:p>
            <a:pPr marL="0" indent="0">
              <a:lnSpc>
                <a:spcPct val="170000"/>
              </a:lnSpc>
              <a:buNone/>
            </a:pPr>
            <a:r>
              <a:rPr lang="en-US" dirty="0"/>
              <a:t> Nield Consulting Group, LLC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Programming with SQL </a:t>
            </a:r>
            <a:endParaRPr lang="en-US" sz="1600" i="1" dirty="0"/>
          </a:p>
          <a:p>
            <a:pPr marL="154951" lvl="1" indent="0">
              <a:lnSpc>
                <a:spcPct val="170000"/>
              </a:lnSpc>
              <a:buNone/>
            </a:pPr>
            <a:r>
              <a:rPr lang="en-US" sz="1600" i="1" dirty="0">
                <a:hlinkClick r:id="rId7"/>
              </a:rPr>
              <a:t>Intro to Mathematical Optimization</a:t>
            </a:r>
            <a:endParaRPr lang="en-US" sz="1600" i="1" dirty="0"/>
          </a:p>
          <a:p>
            <a:pPr marL="154951" lvl="1" indent="0">
              <a:lnSpc>
                <a:spcPct val="170000"/>
              </a:lnSpc>
              <a:buNone/>
            </a:pPr>
            <a:r>
              <a:rPr lang="en-US" sz="1600" i="1" dirty="0">
                <a:hlinkClick r:id="rId8"/>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132867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20</a:t>
            </a:fld>
            <a:endParaRPr spc="302" dirty="0"/>
          </a:p>
        </p:txBody>
      </p:sp>
      <p:sp>
        <p:nvSpPr>
          <p:cNvPr id="3" name="object 3"/>
          <p:cNvSpPr txBox="1"/>
          <p:nvPr/>
        </p:nvSpPr>
        <p:spPr>
          <a:xfrm>
            <a:off x="509791" y="1711959"/>
            <a:ext cx="10837675" cy="714560"/>
          </a:xfrm>
          <a:prstGeom prst="rect">
            <a:avLst/>
          </a:prstGeom>
        </p:spPr>
        <p:txBody>
          <a:bodyPr vert="horz" wrap="square" lIns="0" tIns="34549" rIns="0" bIns="0" rtlCol="0">
            <a:spAutoFit/>
          </a:bodyPr>
          <a:lstStyle/>
          <a:p>
            <a:pPr marL="15356" marR="6142">
              <a:lnSpc>
                <a:spcPts val="2527"/>
              </a:lnSpc>
              <a:spcBef>
                <a:spcPts val="272"/>
              </a:spcBef>
            </a:pPr>
            <a:r>
              <a:rPr sz="2176" spc="163" dirty="0">
                <a:latin typeface="Tahoma"/>
                <a:cs typeface="Tahoma"/>
              </a:rPr>
              <a:t>Monte </a:t>
            </a:r>
            <a:r>
              <a:rPr sz="2176" spc="151" dirty="0">
                <a:latin typeface="Tahoma"/>
                <a:cs typeface="Tahoma"/>
              </a:rPr>
              <a:t>Carlo simulation </a:t>
            </a:r>
            <a:r>
              <a:rPr sz="2176" spc="103" dirty="0">
                <a:latin typeface="Tahoma"/>
                <a:cs typeface="Tahoma"/>
              </a:rPr>
              <a:t>of </a:t>
            </a:r>
            <a:r>
              <a:rPr sz="2176" spc="157" dirty="0">
                <a:latin typeface="Tahoma"/>
                <a:cs typeface="Tahoma"/>
              </a:rPr>
              <a:t>the </a:t>
            </a:r>
            <a:r>
              <a:rPr sz="2176" spc="163" dirty="0">
                <a:latin typeface="Tahoma"/>
                <a:cs typeface="Tahoma"/>
              </a:rPr>
              <a:t>Monty </a:t>
            </a:r>
            <a:r>
              <a:rPr sz="2176" spc="138" dirty="0">
                <a:latin typeface="Tahoma"/>
                <a:cs typeface="Tahoma"/>
              </a:rPr>
              <a:t>Hall </a:t>
            </a:r>
            <a:r>
              <a:rPr sz="2176" spc="145" dirty="0">
                <a:latin typeface="Tahoma"/>
                <a:cs typeface="Tahoma"/>
              </a:rPr>
              <a:t>Problem </a:t>
            </a:r>
            <a:endParaRPr lang="en-US" sz="2176" spc="145" dirty="0">
              <a:latin typeface="Tahoma"/>
              <a:cs typeface="Tahoma"/>
            </a:endParaRPr>
          </a:p>
          <a:p>
            <a:pPr marL="15356" marR="6142">
              <a:lnSpc>
                <a:spcPts val="2527"/>
              </a:lnSpc>
              <a:spcBef>
                <a:spcPts val="272"/>
              </a:spcBef>
            </a:pPr>
            <a:r>
              <a:rPr lang="en-US" sz="2176" spc="145" dirty="0">
                <a:latin typeface="Tahoma"/>
                <a:cs typeface="Tahoma"/>
                <a:hlinkClick r:id="rId2"/>
              </a:rPr>
              <a:t>https://gist.github.com/thomasnield/95443be4d5255929a0d716933df29de7</a:t>
            </a:r>
            <a:endParaRPr lang="en-US" sz="2176" spc="145"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416320"/>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the majority of decision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statistics </a:t>
            </a:r>
            <a:r>
              <a:rPr lang="en-US" b="1" dirty="0"/>
              <a:t>is the most popularly understood approach to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Statistics</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a:solidFill>
                  <a:srgbClr val="FF0000"/>
                </a:solidFill>
              </a:rPr>
              <a:t>Bayesian statistics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Statistics</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6256753" cy="3978275"/>
          </a:xfrm>
        </p:spPr>
        <p:txBody>
          <a:bodyPr/>
          <a:lstStyle/>
          <a:p>
            <a:pPr marL="0" indent="0">
              <a:buNone/>
            </a:pPr>
            <a:r>
              <a:rPr lang="en-US" dirty="0"/>
              <a:t>While machine learning is not the focus of this class, know that probability is the building block of machine learning!</a:t>
            </a:r>
          </a:p>
          <a:p>
            <a:pPr marL="0" indent="0">
              <a:buNone/>
            </a:pPr>
            <a:r>
              <a:rPr lang="en-US" dirty="0"/>
              <a:t>Machine learning processes data and infers and combines probabilities based on the data.</a:t>
            </a:r>
          </a:p>
          <a:p>
            <a:pPr marL="0" indent="0">
              <a:buNone/>
            </a:pPr>
            <a:r>
              <a:rPr lang="en-US" dirty="0"/>
              <a:t>Probability is used not just for data preparation and analysis but also feature selection, optimization, and prediction.</a:t>
            </a:r>
          </a:p>
          <a:p>
            <a:pPr marL="0" indent="0">
              <a:buNone/>
            </a:pPr>
            <a:r>
              <a:rPr lang="en-US" dirty="0"/>
              <a:t>We will learn how to perform maximum likelihood estimation later to fit a normal distribution to observed data, as well as a logistic regression.</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and Machine Learning</a:t>
            </a:r>
          </a:p>
        </p:txBody>
      </p:sp>
      <p:pic>
        <p:nvPicPr>
          <p:cNvPr id="4" name="Picture 2" descr="Graph Preview">
            <a:extLst>
              <a:ext uri="{FF2B5EF4-FFF2-40B4-BE49-F238E27FC236}">
                <a16:creationId xmlns:a16="http://schemas.microsoft.com/office/drawing/2014/main" id="{8BB9EC56-E534-443B-A418-CD0AA0178A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8841" y="1291867"/>
            <a:ext cx="3301845" cy="3301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2E3CB-8070-433B-9DB9-A7CD5D691739}"/>
              </a:ext>
            </a:extLst>
          </p:cNvPr>
          <p:cNvSpPr txBox="1"/>
          <p:nvPr/>
        </p:nvSpPr>
        <p:spPr>
          <a:xfrm>
            <a:off x="8078841" y="4773948"/>
            <a:ext cx="3301845" cy="830997"/>
          </a:xfrm>
          <a:prstGeom prst="rect">
            <a:avLst/>
          </a:prstGeom>
          <a:noFill/>
        </p:spPr>
        <p:txBody>
          <a:bodyPr wrap="square" rtlCol="0">
            <a:spAutoFit/>
          </a:bodyPr>
          <a:lstStyle/>
          <a:p>
            <a:r>
              <a:rPr lang="en-US" sz="1200" i="1" dirty="0"/>
              <a:t>Logistic regression predicts a probability an event will happen given one or more variables and uses maximum likelihood estimation to fit a curve to the data.  </a:t>
            </a:r>
          </a:p>
        </p:txBody>
      </p:sp>
    </p:spTree>
    <p:extLst>
      <p:ext uri="{BB962C8B-B14F-4D97-AF65-F5344CB8AC3E}">
        <p14:creationId xmlns:p14="http://schemas.microsoft.com/office/powerpoint/2010/main" val="3660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Binomial and Beta Distribution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m:t>
                    </m:r>
                    <m:r>
                      <a:rPr lang="en-US" b="0" i="1" dirty="0" smtClean="0">
                        <a:latin typeface="Cambria Math" panose="02040503050406030204" pitchFamily="18" charset="0"/>
                      </a:rPr>
                      <m:t>:</m:t>
                    </m:r>
                    <m:r>
                      <a:rPr lang="en-US" b="0" i="1" dirty="0" smtClean="0">
                        <a:latin typeface="Cambria Math" panose="02040503050406030204" pitchFamily="18" charset="0"/>
                      </a:rPr>
                      <m:t>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m:t>
                      </m:r>
                      <m:r>
                        <a:rPr lang="en-US" i="1">
                          <a:latin typeface="Cambria Math" panose="02040503050406030204" pitchFamily="18" charset="0"/>
                        </a:rPr>
                        <m:t>0833</m:t>
                      </m:r>
                      <m:r>
                        <a:rPr lang="en-US" i="1">
                          <a:latin typeface="Cambria Math" panose="02040503050406030204" pitchFamily="18" charset="0"/>
                        </a:rPr>
                        <m:t>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4462174"/>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4394517"/>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726106"/>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726106"/>
                <a:ext cx="61587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4877811"/>
              </a:xfrm>
            </p:spPr>
            <p:txBody>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m:t>
                    </m:r>
                    <m:r>
                      <a:rPr lang="en-US" b="0" i="1" smtClean="0">
                        <a:latin typeface="Cambria Math" panose="02040503050406030204" pitchFamily="18" charset="0"/>
                      </a:rPr>
                      <m:t>08333</m:t>
                    </m:r>
                    <m:r>
                      <a:rPr lang="en-US" b="0" i="1" smtClean="0">
                        <a:latin typeface="Cambria Math" panose="02040503050406030204" pitchFamily="18" charset="0"/>
                      </a:rPr>
                      <m:t>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4877811"/>
              </a:xfrm>
              <a:blipFill>
                <a:blip r:embed="rId2"/>
                <a:stretch>
                  <a:fillRect l="-693"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932446005"/>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8704F5-1389-4535-9542-8E78A81E5A98}"/>
                  </a:ext>
                </a:extLst>
              </p:cNvPr>
              <p:cNvSpPr>
                <a:spLocks noGrp="1"/>
              </p:cNvSpPr>
              <p:nvPr>
                <p:ph sz="half" idx="2"/>
              </p:nvPr>
            </p:nvSpPr>
            <p:spPr>
              <a:xfrm>
                <a:off x="541612" y="1431014"/>
                <a:ext cx="6682972" cy="4837981"/>
              </a:xfrm>
            </p:spPr>
            <p:txBody>
              <a:bodyPr/>
              <a:lstStyle/>
              <a:p>
                <a:pPr marL="0" indent="0">
                  <a:buNone/>
                </a:pPr>
                <a:r>
                  <a:rPr lang="en-US" dirty="0"/>
                  <a:t>When multiplying decimals you need to be careful about  </a:t>
                </a:r>
                <a:r>
                  <a:rPr lang="en-US" b="1" dirty="0">
                    <a:solidFill>
                      <a:srgbClr val="FF0000"/>
                    </a:solidFill>
                  </a:rPr>
                  <a:t>floating point underflow</a:t>
                </a:r>
                <a:r>
                  <a:rPr lang="en-US" dirty="0"/>
                  <a:t>, which causes the decimal to become so small the computer can no longer keep track of it.</a:t>
                </a:r>
              </a:p>
              <a:p>
                <a:pPr marL="285750" indent="-285750"/>
                <a:r>
                  <a:rPr lang="en-US" dirty="0"/>
                  <a:t>We can remedy the issue here by using logarithmic addition rather than multiplication. </a:t>
                </a:r>
              </a:p>
              <a:p>
                <a:pPr marL="285750" indent="-285750"/>
                <a:r>
                  <a:rPr lang="en-US" dirty="0"/>
                  <a:t>Transform each probability with a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 </m:t>
                    </m:r>
                  </m:oMath>
                </a14:m>
                <a:r>
                  <a:rPr lang="en-US" dirty="0"/>
                  <a:t>or </a:t>
                </a:r>
                <a14:m>
                  <m:oMath xmlns:m="http://schemas.openxmlformats.org/officeDocument/2006/math">
                    <m:r>
                      <m:rPr>
                        <m:sty m:val="p"/>
                      </m:rPr>
                      <a:rPr lang="en-US" i="1" dirty="0">
                        <a:latin typeface="Cambria Math" panose="02040503050406030204" pitchFamily="18" charset="0"/>
                      </a:rPr>
                      <m:t>ln</m:t>
                    </m:r>
                    <m:r>
                      <a:rPr lang="en-US" i="1" dirty="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a:latin typeface="Cambria Math" panose="02040503050406030204" pitchFamily="18" charset="0"/>
                      </a:rPr>
                      <m:t>exp</m:t>
                    </m:r>
                    <m:r>
                      <a:rPr lang="en-US" i="1" dirty="0">
                        <a:latin typeface="Cambria Math" panose="02040503050406030204" pitchFamily="18" charset="0"/>
                      </a:rPr>
                      <m:t>⁡()</m:t>
                    </m:r>
                  </m:oMath>
                </a14:m>
                <a:r>
                  <a:rPr lang="en-US" dirty="0"/>
                  <a:t> to convert the result back.</a:t>
                </a:r>
              </a:p>
              <a:p>
                <a:pPr marL="0" indent="0">
                  <a:buNone/>
                </a:pPr>
                <a:endParaRPr lang="en-US" dirty="0"/>
              </a:p>
              <a:p>
                <a:pPr marL="0" indent="0">
                  <a:buNone/>
                </a:pPr>
                <a:r>
                  <a:rPr lang="en-US" dirty="0"/>
                  <a:t>For example, if we want calculate the probability of getting heads 5 times in a row, we might be better off using a ln() and exp() function to avoid floating point underflow: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d>
                                    <m:dPr>
                                      <m:ctrlPr>
                                        <a:rPr lang="en-US" b="0" i="1" smtClean="0">
                                          <a:latin typeface="Cambria Math" panose="02040503050406030204" pitchFamily="18" charset="0"/>
                                        </a:rPr>
                                      </m:ctrlPr>
                                    </m:dPr>
                                    <m:e>
                                      <m:r>
                                        <a:rPr lang="en-US" b="0" i="1" smtClean="0">
                                          <a:latin typeface="Cambria Math" panose="02040503050406030204" pitchFamily="18" charset="0"/>
                                        </a:rPr>
                                        <m:t>.5</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e>
                          </m:d>
                        </m:e>
                      </m:func>
                      <m:r>
                        <a:rPr lang="en-US" b="0" i="1" smtClean="0">
                          <a:latin typeface="Cambria Math" panose="02040503050406030204" pitchFamily="18" charset="0"/>
                        </a:rPr>
                        <m:t>= .03125 </m:t>
                      </m:r>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68704F5-1389-4535-9542-8E78A81E5A98}"/>
                  </a:ext>
                </a:extLst>
              </p:cNvPr>
              <p:cNvSpPr>
                <a:spLocks noGrp="1" noRot="1" noChangeAspect="1" noMove="1" noResize="1" noEditPoints="1" noAdjustHandles="1" noChangeArrowheads="1" noChangeShapeType="1" noTextEdit="1"/>
              </p:cNvSpPr>
              <p:nvPr>
                <p:ph sz="half" idx="2"/>
              </p:nvPr>
            </p:nvSpPr>
            <p:spPr>
              <a:xfrm>
                <a:off x="541612" y="1431014"/>
                <a:ext cx="6682972" cy="4837981"/>
              </a:xfrm>
              <a:blipFill>
                <a:blip r:embed="rId2"/>
                <a:stretch>
                  <a:fillRect l="-821" t="-1639"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EEDB993-DE65-41AF-AD8F-A13C819BCBDB}"/>
              </a:ext>
            </a:extLst>
          </p:cNvPr>
          <p:cNvSpPr>
            <a:spLocks noGrp="1"/>
          </p:cNvSpPr>
          <p:nvPr>
            <p:ph type="title"/>
          </p:nvPr>
        </p:nvSpPr>
        <p:spPr/>
        <p:txBody>
          <a:bodyPr/>
          <a:lstStyle/>
          <a:p>
            <a:r>
              <a:rPr lang="en-US" dirty="0"/>
              <a:t>Floating Point Underflow</a:t>
            </a:r>
          </a:p>
        </p:txBody>
      </p:sp>
      <p:pic>
        <p:nvPicPr>
          <p:cNvPr id="4" name="Picture 3">
            <a:extLst>
              <a:ext uri="{FF2B5EF4-FFF2-40B4-BE49-F238E27FC236}">
                <a16:creationId xmlns:a16="http://schemas.microsoft.com/office/drawing/2014/main" id="{C0E7204B-7EB4-405A-BBB3-77BD7C6EC7BB}"/>
              </a:ext>
            </a:extLst>
          </p:cNvPr>
          <p:cNvPicPr>
            <a:picLocks noChangeAspect="1"/>
          </p:cNvPicPr>
          <p:nvPr/>
        </p:nvPicPr>
        <p:blipFill>
          <a:blip r:embed="rId3"/>
          <a:stretch>
            <a:fillRect/>
          </a:stretch>
        </p:blipFill>
        <p:spPr>
          <a:xfrm>
            <a:off x="7507113" y="1586586"/>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312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.004</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m:t>
                      </m:r>
                      <m:r>
                        <a:rPr lang="en-US" i="1" dirty="0" smtClean="0">
                          <a:latin typeface="Cambria Math" panose="02040503050406030204" pitchFamily="18" charset="0"/>
                        </a:rPr>
                        <m:t>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m:t>
                      </m:r>
                      <m:r>
                        <a:rPr lang="en-US" i="1" dirty="0" smtClean="0">
                          <a:latin typeface="Cambria Math" panose="02040503050406030204" pitchFamily="18" charset="0"/>
                        </a:rPr>
                        <m:t>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m:t>
                      </m:r>
                      <m:r>
                        <a:rPr lang="en-US" i="1" dirty="0">
                          <a:latin typeface="Cambria Math" panose="02040503050406030204" pitchFamily="18" charset="0"/>
                        </a:rPr>
                        <m:t>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m:t>
                        </m:r>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a:p>
            <a:pPr marL="0" indent="0">
              <a:buFont typeface="Arial" panose="020B0604020202020204" pitchFamily="34" charset="0"/>
              <a:buNone/>
            </a:pPr>
            <a:r>
              <a:rPr lang="en-US" dirty="0"/>
              <a:t>We will learn more about it in the next section. </a:t>
            </a:r>
          </a:p>
        </p:txBody>
      </p:sp>
    </p:spTree>
    <p:extLst>
      <p:ext uri="{BB962C8B-B14F-4D97-AF65-F5344CB8AC3E}">
        <p14:creationId xmlns:p14="http://schemas.microsoft.com/office/powerpoint/2010/main" val="398414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85654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337113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17429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688048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15375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360637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97751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Bayes Theorem</a:t>
            </a:r>
          </a:p>
        </p:txBody>
      </p:sp>
    </p:spTree>
    <p:extLst>
      <p:ext uri="{BB962C8B-B14F-4D97-AF65-F5344CB8AC3E}">
        <p14:creationId xmlns:p14="http://schemas.microsoft.com/office/powerpoint/2010/main" val="1208215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a:bodyPr>
              <a:lstStyle/>
              <a:p>
                <a:pPr marL="0" indent="0">
                  <a:buNone/>
                </a:pPr>
                <a:r>
                  <a:rPr lang="en-US" dirty="0"/>
                  <a:t>Let’s say a study has been released that claims 85% of homicidal criminals in the United States have played violent video games.</a:t>
                </a:r>
              </a:p>
              <a:p>
                <a:pPr marL="0" indent="0">
                  <a:buNone/>
                </a:pPr>
                <a:endParaRPr lang="en-US" dirty="0"/>
              </a:p>
              <a:p>
                <a:pPr marL="0" indent="0">
                  <a:buNone/>
                </a:pPr>
                <a:r>
                  <a:rPr lang="en-US" dirty="0"/>
                  <a:t>What does this mean? Should we be alarmed and blame the video game industry? </a:t>
                </a:r>
              </a:p>
              <a:p>
                <a:pPr marL="0" indent="0">
                  <a:buNone/>
                </a:pPr>
                <a:endParaRPr lang="en-US" dirty="0"/>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 </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a:latin typeface="Cambria Math" panose="02040503050406030204" pitchFamily="18" charset="0"/>
                      </a:rPr>
                      <m:t>=</m:t>
                    </m:r>
                    <m:r>
                      <a:rPr lang="en-US" b="0" i="0" smtClean="0">
                        <a:latin typeface="Cambria Math" panose="02040503050406030204" pitchFamily="18" charset="0"/>
                      </a:rPr>
                      <m:t> .85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endParaRPr lang="en-US" dirty="0"/>
              </a:p>
              <a:p>
                <a:pPr marL="0" indent="0">
                  <a:buNone/>
                </a:pPr>
                <a:r>
                  <a:rPr lang="en-US" dirty="0"/>
                  <a:t>Just because most homicidal people are gamers (according to this study), does that mean most gamers are homicidal? </a:t>
                </a:r>
              </a:p>
              <a:p>
                <a:pPr marL="0" indent="0">
                  <a:buNone/>
                </a:pPr>
                <a:endParaRPr lang="en-US" dirty="0"/>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800" t="-1073" r="-1511"/>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endParaRPr lang="en-US" dirty="0"/>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t="-1078"/>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endParaRPr lang="en-US" dirty="0"/>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2071777" y="3825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071777" y="3825029"/>
                <a:ext cx="3386504" cy="397353"/>
              </a:xfrm>
              <a:prstGeom prst="rect">
                <a:avLst/>
              </a:prstGeom>
              <a:blipFill>
                <a:blip r:embed="rId5"/>
                <a:stretch>
                  <a:fillRect l="-2523" t="-6061" r="-324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822944" y="5705684"/>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822944" y="5705684"/>
                <a:ext cx="1884170" cy="369332"/>
              </a:xfrm>
              <a:prstGeom prst="rect">
                <a:avLst/>
              </a:prstGeom>
              <a:blipFill>
                <a:blip r:embed="rId6"/>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a:bodyPr>
          <a:lstStyle/>
          <a:p>
            <a:pPr marL="0" indent="0">
              <a:buNone/>
            </a:pPr>
            <a:r>
              <a:rPr lang="en-US" b="1" dirty="0"/>
              <a:t>Unlike the media and politicians, we continued doing the math and research and found 19% of the population plays violent video games, and .005% of the population is homicidal. </a:t>
            </a:r>
          </a:p>
          <a:p>
            <a:pPr marL="0" indent="0">
              <a:buNone/>
            </a:pPr>
            <a:endParaRPr lang="en-US" dirty="0"/>
          </a:p>
          <a:p>
            <a:pPr marL="0" indent="0">
              <a:buNone/>
            </a:pPr>
            <a:r>
              <a:rPr lang="en-US" b="1" dirty="0"/>
              <a:t>We can use Bayes Theorem to merge these probabilities together.</a:t>
            </a:r>
          </a:p>
          <a:p>
            <a:pPr marL="0" indent="0">
              <a:buNone/>
            </a:pPr>
            <a:endParaRPr lang="en-US" sz="1600" dirty="0"/>
          </a:p>
          <a:p>
            <a:pPr marL="457200" lvl="2" indent="0">
              <a:buNone/>
            </a:pPr>
            <a:r>
              <a:rPr lang="en-US" sz="1600" i="1" dirty="0"/>
              <a:t>P(Homicidal if Gamer) = P(Gamer if Homicidal) * P(Homicidal) / P(Gamer) </a:t>
            </a:r>
          </a:p>
          <a:p>
            <a:pPr marL="457200" lvl="2" indent="0">
              <a:buNone/>
            </a:pPr>
            <a:endParaRPr lang="en-US" sz="1600" i="1" dirty="0"/>
          </a:p>
          <a:p>
            <a:pPr marL="457200" lvl="2" indent="0">
              <a:buNone/>
            </a:pPr>
            <a:r>
              <a:rPr lang="en-US" sz="1600" i="1" dirty="0"/>
              <a:t>P(Homicidal if Gamer) = (.85 * .00005) / .19 </a:t>
            </a:r>
          </a:p>
          <a:p>
            <a:pPr marL="457200" lvl="2" indent="0">
              <a:buNone/>
            </a:pPr>
            <a:endParaRPr lang="en-US" sz="1600" i="1" dirty="0"/>
          </a:p>
          <a:p>
            <a:pPr marL="457200" lvl="2" indent="0">
              <a:buNone/>
            </a:pPr>
            <a:r>
              <a:rPr lang="en-US" sz="1600" i="1" dirty="0">
                <a:solidFill>
                  <a:srgbClr val="FF0000"/>
                </a:solidFill>
              </a:rPr>
              <a:t>P(Homicidal if Gamer) = 0.0002</a:t>
            </a:r>
          </a:p>
          <a:p>
            <a:pPr marL="0" indent="0">
              <a:buNone/>
            </a:pPr>
            <a:endParaRPr lang="en-US" dirty="0"/>
          </a:p>
          <a:p>
            <a:pPr marL="0" indent="0">
              <a:buNone/>
            </a:pPr>
            <a:r>
              <a:rPr lang="en-US" dirty="0"/>
              <a:t>Wow! So if you take any gamer there is only a .02% chance they are homicidal. </a:t>
            </a:r>
          </a:p>
          <a:p>
            <a:pPr marL="0" indent="0">
              <a:buNone/>
            </a:pPr>
            <a:endParaRPr lang="en-US" dirty="0"/>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6</a:t>
            </a:fld>
            <a:endParaRPr sz="2176">
              <a:latin typeface="Arial"/>
              <a:cs typeface="Arial"/>
            </a:endParaRPr>
          </a:p>
        </p:txBody>
      </p:sp>
      <p:sp>
        <p:nvSpPr>
          <p:cNvPr id="32" name="object 32"/>
          <p:cNvSpPr txBox="1"/>
          <p:nvPr/>
        </p:nvSpPr>
        <p:spPr>
          <a:xfrm>
            <a:off x="757009" y="5216009"/>
            <a:ext cx="4406164" cy="676088"/>
          </a:xfrm>
          <a:prstGeom prst="rect">
            <a:avLst/>
          </a:prstGeom>
        </p:spPr>
        <p:txBody>
          <a:bodyPr vert="horz" wrap="square" lIns="0" tIns="34549" rIns="0" bIns="0" rtlCol="0">
            <a:spAutoFit/>
          </a:bodyPr>
          <a:lstStyle/>
          <a:p>
            <a:pPr marL="15356" marR="6142">
              <a:lnSpc>
                <a:spcPts val="2527"/>
              </a:lnSpc>
              <a:spcBef>
                <a:spcPts val="272"/>
              </a:spcBef>
            </a:pPr>
            <a:r>
              <a:rPr sz="2176" spc="169" dirty="0">
                <a:latin typeface="Tahoma"/>
                <a:cs typeface="Tahoma"/>
              </a:rPr>
              <a:t>Choose</a:t>
            </a:r>
            <a:r>
              <a:rPr sz="2176" spc="-6" dirty="0">
                <a:latin typeface="Tahoma"/>
                <a:cs typeface="Tahoma"/>
              </a:rPr>
              <a:t> </a:t>
            </a:r>
            <a:r>
              <a:rPr sz="2176" spc="187" dirty="0">
                <a:latin typeface="Tahoma"/>
                <a:cs typeface="Tahoma"/>
              </a:rPr>
              <a:t>a</a:t>
            </a:r>
            <a:r>
              <a:rPr sz="2176" spc="6" dirty="0">
                <a:latin typeface="Tahoma"/>
                <a:cs typeface="Tahoma"/>
              </a:rPr>
              <a:t> </a:t>
            </a:r>
            <a:r>
              <a:rPr sz="2176" spc="121" dirty="0">
                <a:latin typeface="Tahoma"/>
                <a:cs typeface="Tahoma"/>
              </a:rPr>
              <a:t>door,</a:t>
            </a:r>
            <a:r>
              <a:rPr sz="2176" dirty="0">
                <a:latin typeface="Tahoma"/>
                <a:cs typeface="Tahoma"/>
              </a:rPr>
              <a:t> </a:t>
            </a:r>
            <a:r>
              <a:rPr sz="2176" spc="163" dirty="0">
                <a:latin typeface="Tahoma"/>
                <a:cs typeface="Tahoma"/>
              </a:rPr>
              <a:t>one</a:t>
            </a:r>
            <a:r>
              <a:rPr sz="2176" dirty="0">
                <a:latin typeface="Tahoma"/>
                <a:cs typeface="Tahoma"/>
              </a:rPr>
              <a:t> </a:t>
            </a:r>
            <a:r>
              <a:rPr sz="2176" spc="163" dirty="0">
                <a:latin typeface="Tahoma"/>
                <a:cs typeface="Tahoma"/>
              </a:rPr>
              <a:t>has</a:t>
            </a:r>
            <a:r>
              <a:rPr sz="2176" spc="6" dirty="0">
                <a:latin typeface="Tahoma"/>
                <a:cs typeface="Tahoma"/>
              </a:rPr>
              <a:t> </a:t>
            </a:r>
            <a:r>
              <a:rPr sz="2176" spc="187" dirty="0">
                <a:latin typeface="Tahoma"/>
                <a:cs typeface="Tahoma"/>
              </a:rPr>
              <a:t>a</a:t>
            </a:r>
            <a:r>
              <a:rPr sz="2176" spc="6" dirty="0">
                <a:latin typeface="Tahoma"/>
                <a:cs typeface="Tahoma"/>
              </a:rPr>
              <a:t> </a:t>
            </a:r>
            <a:r>
              <a:rPr sz="2176" spc="127" dirty="0">
                <a:latin typeface="Tahoma"/>
                <a:cs typeface="Tahoma"/>
              </a:rPr>
              <a:t>prize.  </a:t>
            </a:r>
            <a:r>
              <a:rPr sz="2176" dirty="0">
                <a:latin typeface="Tahoma"/>
                <a:cs typeface="Tahoma"/>
              </a:rPr>
              <a:t>Two </a:t>
            </a:r>
            <a:r>
              <a:rPr sz="2176" spc="145" dirty="0">
                <a:latin typeface="Tahoma"/>
                <a:cs typeface="Tahoma"/>
              </a:rPr>
              <a:t>others </a:t>
            </a:r>
            <a:r>
              <a:rPr sz="2176" spc="181" dirty="0">
                <a:latin typeface="Tahoma"/>
                <a:cs typeface="Tahoma"/>
              </a:rPr>
              <a:t>have</a:t>
            </a:r>
            <a:r>
              <a:rPr sz="2176" spc="-138" dirty="0">
                <a:latin typeface="Tahoma"/>
                <a:cs typeface="Tahoma"/>
              </a:rPr>
              <a:t> </a:t>
            </a:r>
            <a:r>
              <a:rPr sz="2176" spc="138" dirty="0">
                <a:latin typeface="Tahoma"/>
                <a:cs typeface="Tahoma"/>
              </a:rPr>
              <a:t>goats.</a:t>
            </a:r>
            <a:endParaRPr sz="2176">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endParaRPr lang="en-US" sz="1600" b="1" dirty="0"/>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endParaRPr lang="en-US" sz="1600" dirty="0"/>
          </a:p>
          <a:p>
            <a:pPr marL="0" indent="0">
              <a:buNone/>
            </a:pPr>
            <a:r>
              <a:rPr lang="en-US" sz="1600" dirty="0"/>
              <a:t>But the media can spin that saying “gamers are 4x more likely to be homicidal” when in actuality, we are comparing small numbers to small numbers. </a:t>
            </a:r>
          </a:p>
          <a:p>
            <a:endParaRPr lang="en-US" sz="1600" dirty="0"/>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dirty="0"/>
              <a:t>So why does Bayes Theorem work? Let’s look at why this formula makes sense. </a:t>
            </a:r>
          </a:p>
          <a:p>
            <a:pPr marL="0" indent="0">
              <a:buNone/>
            </a:pPr>
            <a:endParaRPr lang="en-US" sz="1600" dirty="0"/>
          </a:p>
          <a:p>
            <a:pPr marL="0" indent="0">
              <a:buNone/>
            </a:pPr>
            <a:r>
              <a:rPr lang="en-US" sz="1600" dirty="0"/>
              <a:t>Say we have a population of 100,000 people. Here are the probabilities we started with in our problem: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means we would have the following numbers of people for each category: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What do you observe with these numbers?</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B4DE0-B429-445C-88EE-7C5B4C457A70}"/>
                  </a:ext>
                </a:extLst>
              </p:cNvPr>
              <p:cNvSpPr txBox="1"/>
              <p:nvPr/>
            </p:nvSpPr>
            <p:spPr>
              <a:xfrm>
                <a:off x="619958" y="2723593"/>
                <a:ext cx="22211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oMath>
                </a14:m>
                <a:r>
                  <a:rPr lang="en-US" dirty="0"/>
                  <a:t>.00005 </a:t>
                </a:r>
              </a:p>
            </p:txBody>
          </p:sp>
        </mc:Choice>
        <mc:Fallback xmlns="">
          <p:sp>
            <p:nvSpPr>
              <p:cNvPr id="7" name="TextBox 6">
                <a:extLst>
                  <a:ext uri="{FF2B5EF4-FFF2-40B4-BE49-F238E27FC236}">
                    <a16:creationId xmlns:a16="http://schemas.microsoft.com/office/drawing/2014/main" id="{4F9B4DE0-B429-445C-88EE-7C5B4C457A70}"/>
                  </a:ext>
                </a:extLst>
              </p:cNvPr>
              <p:cNvSpPr txBox="1">
                <a:spLocks noRot="1" noChangeAspect="1" noMove="1" noResize="1" noEditPoints="1" noAdjustHandles="1" noChangeArrowheads="1" noChangeShapeType="1" noTextEdit="1"/>
              </p:cNvSpPr>
              <p:nvPr/>
            </p:nvSpPr>
            <p:spPr>
              <a:xfrm>
                <a:off x="619958" y="2723593"/>
                <a:ext cx="2221121" cy="276999"/>
              </a:xfrm>
              <a:prstGeom prst="rect">
                <a:avLst/>
              </a:prstGeom>
              <a:blipFill>
                <a:blip r:embed="rId6"/>
                <a:stretch>
                  <a:fillRect l="-3846" t="-26667" r="-549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AD6DA-9972-4F49-B7EE-B41000695B38}"/>
                  </a:ext>
                </a:extLst>
              </p:cNvPr>
              <p:cNvSpPr txBox="1"/>
              <p:nvPr/>
            </p:nvSpPr>
            <p:spPr>
              <a:xfrm>
                <a:off x="619957" y="3071065"/>
                <a:ext cx="1630575"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i="0">
                        <a:latin typeface="Cambria Math" panose="02040503050406030204" pitchFamily="18" charset="0"/>
                      </a:rPr>
                      <m:t>=</m:t>
                    </m:r>
                  </m:oMath>
                </a14:m>
                <a:r>
                  <a:rPr lang="en-US" dirty="0"/>
                  <a:t>.19 </a:t>
                </a:r>
              </a:p>
            </p:txBody>
          </p:sp>
        </mc:Choice>
        <mc:Fallback xmlns="">
          <p:sp>
            <p:nvSpPr>
              <p:cNvPr id="8" name="TextBox 7">
                <a:extLst>
                  <a:ext uri="{FF2B5EF4-FFF2-40B4-BE49-F238E27FC236}">
                    <a16:creationId xmlns:a16="http://schemas.microsoft.com/office/drawing/2014/main" id="{540AD6DA-9972-4F49-B7EE-B41000695B38}"/>
                  </a:ext>
                </a:extLst>
              </p:cNvPr>
              <p:cNvSpPr txBox="1">
                <a:spLocks noRot="1" noChangeAspect="1" noMove="1" noResize="1" noEditPoints="1" noAdjustHandles="1" noChangeArrowheads="1" noChangeShapeType="1" noTextEdit="1"/>
              </p:cNvSpPr>
              <p:nvPr/>
            </p:nvSpPr>
            <p:spPr>
              <a:xfrm>
                <a:off x="619957" y="3071065"/>
                <a:ext cx="1630575" cy="276999"/>
              </a:xfrm>
              <a:prstGeom prst="rect">
                <a:avLst/>
              </a:prstGeom>
              <a:blipFill>
                <a:blip r:embed="rId7"/>
                <a:stretch>
                  <a:fillRect l="-5243" t="-26667" r="-786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93007D-7AF2-4688-A721-8AB52DF856D5}"/>
                  </a:ext>
                </a:extLst>
              </p:cNvPr>
              <p:cNvSpPr/>
              <p:nvPr/>
            </p:nvSpPr>
            <p:spPr>
              <a:xfrm>
                <a:off x="521207" y="3344528"/>
                <a:ext cx="29118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 .85</a:t>
                </a:r>
              </a:p>
            </p:txBody>
          </p:sp>
        </mc:Choice>
        <mc:Fallback xmlns="">
          <p:sp>
            <p:nvSpPr>
              <p:cNvPr id="9" name="Rectangle 8">
                <a:extLst>
                  <a:ext uri="{FF2B5EF4-FFF2-40B4-BE49-F238E27FC236}">
                    <a16:creationId xmlns:a16="http://schemas.microsoft.com/office/drawing/2014/main" id="{8B93007D-7AF2-4688-A721-8AB52DF856D5}"/>
                  </a:ext>
                </a:extLst>
              </p:cNvPr>
              <p:cNvSpPr>
                <a:spLocks noRot="1" noChangeAspect="1" noMove="1" noResize="1" noEditPoints="1" noAdjustHandles="1" noChangeArrowheads="1" noChangeShapeType="1" noTextEdit="1"/>
              </p:cNvSpPr>
              <p:nvPr/>
            </p:nvSpPr>
            <p:spPr>
              <a:xfrm>
                <a:off x="521207" y="3344528"/>
                <a:ext cx="2911887" cy="369332"/>
              </a:xfrm>
              <a:prstGeom prst="rect">
                <a:avLst/>
              </a:prstGeom>
              <a:blipFill>
                <a:blip r:embed="rId8"/>
                <a:stretch>
                  <a:fillRect t="-118333" r="-628" b="-191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1023C8D-3B15-44D4-AD01-291C02C6CF7D}"/>
              </a:ext>
            </a:extLst>
          </p:cNvPr>
          <p:cNvSpPr txBox="1"/>
          <p:nvPr/>
        </p:nvSpPr>
        <p:spPr>
          <a:xfrm>
            <a:off x="638246" y="4636049"/>
            <a:ext cx="2260234" cy="276999"/>
          </a:xfrm>
          <a:prstGeom prst="rect">
            <a:avLst/>
          </a:prstGeom>
          <a:noFill/>
        </p:spPr>
        <p:txBody>
          <a:bodyPr wrap="none" lIns="0" tIns="0" rIns="0" bIns="0" rtlCol="0">
            <a:spAutoFit/>
          </a:bodyPr>
          <a:lstStyle/>
          <a:p>
            <a:r>
              <a:rPr lang="en-US" dirty="0"/>
              <a:t>Homicidal Criminals: 5</a:t>
            </a:r>
          </a:p>
        </p:txBody>
      </p:sp>
      <p:sp>
        <p:nvSpPr>
          <p:cNvPr id="13" name="TextBox 12">
            <a:extLst>
              <a:ext uri="{FF2B5EF4-FFF2-40B4-BE49-F238E27FC236}">
                <a16:creationId xmlns:a16="http://schemas.microsoft.com/office/drawing/2014/main" id="{2C0C45AF-D07C-4F68-B35E-CA11D6A40A23}"/>
              </a:ext>
            </a:extLst>
          </p:cNvPr>
          <p:cNvSpPr txBox="1"/>
          <p:nvPr/>
        </p:nvSpPr>
        <p:spPr>
          <a:xfrm>
            <a:off x="638246" y="4979985"/>
            <a:ext cx="1561325" cy="276999"/>
          </a:xfrm>
          <a:prstGeom prst="rect">
            <a:avLst/>
          </a:prstGeom>
          <a:noFill/>
        </p:spPr>
        <p:txBody>
          <a:bodyPr wrap="none" lIns="0" tIns="0" rIns="0" bIns="0" rtlCol="0">
            <a:spAutoFit/>
          </a:bodyPr>
          <a:lstStyle/>
          <a:p>
            <a:r>
              <a:rPr lang="en-US" dirty="0"/>
              <a:t>Gamers: 19,000</a:t>
            </a:r>
          </a:p>
        </p:txBody>
      </p:sp>
      <p:sp>
        <p:nvSpPr>
          <p:cNvPr id="14" name="TextBox 13">
            <a:extLst>
              <a:ext uri="{FF2B5EF4-FFF2-40B4-BE49-F238E27FC236}">
                <a16:creationId xmlns:a16="http://schemas.microsoft.com/office/drawing/2014/main" id="{A75531BA-043E-4779-93A4-D1C9B4FB1ED2}"/>
              </a:ext>
            </a:extLst>
          </p:cNvPr>
          <p:cNvSpPr txBox="1"/>
          <p:nvPr/>
        </p:nvSpPr>
        <p:spPr>
          <a:xfrm>
            <a:off x="638246" y="5345781"/>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666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2967486"/>
            <a:ext cx="7239255" cy="3581359"/>
          </a:xfrm>
        </p:spPr>
        <p:txBody>
          <a:bodyPr>
            <a:normAutofit/>
          </a:bodyPr>
          <a:lstStyle/>
          <a:p>
            <a:pPr marL="0" indent="0">
              <a:buNone/>
            </a:pPr>
            <a:r>
              <a:rPr lang="en-US" sz="1600" b="1" dirty="0"/>
              <a:t>Are you really going to go after those 19,000 gamers even though only 4.25 (4 or 5) of them are homicidal criminals? </a:t>
            </a:r>
          </a:p>
          <a:p>
            <a:pPr marL="0" indent="0">
              <a:buNone/>
            </a:pPr>
            <a:endParaRPr lang="en-US" sz="1600" b="1" dirty="0"/>
          </a:p>
          <a:p>
            <a:pPr marL="0" indent="0">
              <a:buNone/>
            </a:pPr>
            <a:r>
              <a:rPr lang="en-US" sz="1600" b="1" dirty="0"/>
              <a:t>Now you can see why discrimination happens so easily based on a common attribute being tied to an uncommon attribute, and this is known as the </a:t>
            </a:r>
            <a:r>
              <a:rPr lang="en-US" sz="1600" b="1" dirty="0">
                <a:solidFill>
                  <a:srgbClr val="FF0000"/>
                </a:solidFill>
              </a:rPr>
              <a:t>prosecutor’s fallacy</a:t>
            </a:r>
            <a:r>
              <a:rPr lang="en-US" sz="1600" b="1" dirty="0"/>
              <a:t>. </a:t>
            </a:r>
          </a:p>
          <a:p>
            <a:pPr marL="0" indent="0">
              <a:buNone/>
            </a:pPr>
            <a:endParaRPr lang="en-US" sz="1600" b="1" dirty="0"/>
          </a:p>
          <a:p>
            <a:pPr marL="0" indent="0">
              <a:buNone/>
            </a:pPr>
            <a:r>
              <a:rPr lang="en-US" sz="1600" b="1" dirty="0"/>
              <a:t>This is also why machine learning algorithms can discriminate easily when training datasets are imbalanced or poorly sampled.</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
        <p:nvSpPr>
          <p:cNvPr id="12" name="TextBox 11">
            <a:extLst>
              <a:ext uri="{FF2B5EF4-FFF2-40B4-BE49-F238E27FC236}">
                <a16:creationId xmlns:a16="http://schemas.microsoft.com/office/drawing/2014/main" id="{695A2CF7-9286-4918-98EF-F9FC513E5DDF}"/>
              </a:ext>
            </a:extLst>
          </p:cNvPr>
          <p:cNvSpPr txBox="1"/>
          <p:nvPr/>
        </p:nvSpPr>
        <p:spPr>
          <a:xfrm>
            <a:off x="638246" y="1444238"/>
            <a:ext cx="2260234" cy="276999"/>
          </a:xfrm>
          <a:prstGeom prst="rect">
            <a:avLst/>
          </a:prstGeom>
          <a:noFill/>
        </p:spPr>
        <p:txBody>
          <a:bodyPr wrap="none" lIns="0" tIns="0" rIns="0" bIns="0" rtlCol="0">
            <a:spAutoFit/>
          </a:bodyPr>
          <a:lstStyle/>
          <a:p>
            <a:r>
              <a:rPr lang="en-US" dirty="0"/>
              <a:t>Homicidal Criminals: 5</a:t>
            </a:r>
          </a:p>
        </p:txBody>
      </p:sp>
      <p:sp>
        <p:nvSpPr>
          <p:cNvPr id="15" name="TextBox 14">
            <a:extLst>
              <a:ext uri="{FF2B5EF4-FFF2-40B4-BE49-F238E27FC236}">
                <a16:creationId xmlns:a16="http://schemas.microsoft.com/office/drawing/2014/main" id="{47264DFE-5090-41BC-82BB-0E5AEA4D3F43}"/>
              </a:ext>
            </a:extLst>
          </p:cNvPr>
          <p:cNvSpPr txBox="1"/>
          <p:nvPr/>
        </p:nvSpPr>
        <p:spPr>
          <a:xfrm>
            <a:off x="638246" y="1788174"/>
            <a:ext cx="1561325" cy="276999"/>
          </a:xfrm>
          <a:prstGeom prst="rect">
            <a:avLst/>
          </a:prstGeom>
          <a:noFill/>
        </p:spPr>
        <p:txBody>
          <a:bodyPr wrap="none" lIns="0" tIns="0" rIns="0" bIns="0" rtlCol="0">
            <a:spAutoFit/>
          </a:bodyPr>
          <a:lstStyle/>
          <a:p>
            <a:r>
              <a:rPr lang="en-US" dirty="0"/>
              <a:t>Gamers: 19,000</a:t>
            </a:r>
          </a:p>
        </p:txBody>
      </p:sp>
      <p:sp>
        <p:nvSpPr>
          <p:cNvPr id="16" name="TextBox 15">
            <a:extLst>
              <a:ext uri="{FF2B5EF4-FFF2-40B4-BE49-F238E27FC236}">
                <a16:creationId xmlns:a16="http://schemas.microsoft.com/office/drawing/2014/main" id="{20426CC8-C53C-4F68-8689-64EBD42C1414}"/>
              </a:ext>
            </a:extLst>
          </p:cNvPr>
          <p:cNvSpPr txBox="1"/>
          <p:nvPr/>
        </p:nvSpPr>
        <p:spPr>
          <a:xfrm>
            <a:off x="638246" y="2153970"/>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2207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6" y="1357746"/>
                <a:ext cx="7378378" cy="5500254"/>
              </a:xfrm>
            </p:spPr>
            <p:txBody>
              <a:bodyPr>
                <a:normAutofit/>
              </a:bodyPr>
              <a:lstStyle/>
              <a:p>
                <a:pPr marL="0" indent="0">
                  <a:buNone/>
                </a:pPr>
                <a:r>
                  <a:rPr lang="en-US" sz="1600" dirty="0"/>
                  <a:t>We can derive Bayes Theorem by working with an actual population number like 100,000.</a:t>
                </a:r>
              </a:p>
              <a:p>
                <a:pPr marL="0" indent="0">
                  <a:buNone/>
                </a:pPr>
                <a:endParaRPr lang="en-US" sz="1600" dirty="0"/>
              </a:p>
              <a:p>
                <a:pPr marL="0" indent="0">
                  <a:buNone/>
                </a:pPr>
                <a:r>
                  <a:rPr lang="en-US" sz="1600" dirty="0"/>
                  <a:t>Remember we derive any subset of this population by multiplying with its respective probability. </a:t>
                </a:r>
              </a:p>
              <a:p>
                <a:pPr marL="0" indent="0">
                  <a:buNone/>
                </a:pPr>
                <a:endParaRPr lang="en-US" sz="1600" dirty="0"/>
              </a:p>
              <a:p>
                <a:pPr marL="0" indent="0">
                  <a:buNone/>
                </a:pPr>
                <a:r>
                  <a:rPr lang="en-US" sz="1600" b="1" dirty="0"/>
                  <a:t>The number of homicidal people that are gamers is the </a:t>
                </a:r>
                <a:r>
                  <a:rPr lang="en-US" sz="1600" b="1" dirty="0">
                    <a:solidFill>
                      <a:srgbClr val="00B050"/>
                    </a:solidFill>
                  </a:rPr>
                  <a:t>probability of being a gamer given they homicidal </a:t>
                </a:r>
                <a:r>
                  <a:rPr lang="en-US" sz="1600" b="1" dirty="0"/>
                  <a:t>multiplied by the </a:t>
                </a:r>
                <a:r>
                  <a:rPr lang="en-US" sz="1600" b="1" dirty="0">
                    <a:solidFill>
                      <a:srgbClr val="FF0000"/>
                    </a:solidFill>
                  </a:rPr>
                  <a:t>homicidal population</a:t>
                </a:r>
                <a:r>
                  <a:rPr lang="en-US" sz="1600" b="1" dirty="0"/>
                  <a:t>: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𝑜𝑚𝑖𝑐𝑖𝑑𝑎𝑙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𝑔𝑎𝑚𝑒𝑟𝑠</m:t>
                      </m:r>
                      <m:r>
                        <a:rPr lang="en-US" sz="1600" b="0" i="1" smtClean="0">
                          <a:solidFill>
                            <a:schemeClr val="tx1"/>
                          </a:solidFill>
                          <a:latin typeface="Cambria Math" panose="02040503050406030204" pitchFamily="18" charset="0"/>
                        </a:rPr>
                        <m:t> =</m:t>
                      </m:r>
                      <m:r>
                        <a:rPr lang="en-US" sz="1600" b="0" i="1" smtClean="0">
                          <a:solidFill>
                            <a:srgbClr val="00B050"/>
                          </a:solidFill>
                          <a:latin typeface="Cambria Math" panose="02040503050406030204" pitchFamily="18" charset="0"/>
                        </a:rPr>
                        <m:t>𝑃</m:t>
                      </m:r>
                      <m:d>
                        <m:dPr>
                          <m:ctrlPr>
                            <a:rPr lang="en-US" sz="1600" b="0" i="1" smtClean="0">
                              <a:solidFill>
                                <a:srgbClr val="00B050"/>
                              </a:solidFill>
                              <a:latin typeface="Cambria Math" panose="02040503050406030204" pitchFamily="18" charset="0"/>
                            </a:rPr>
                          </m:ctrlPr>
                        </m:dPr>
                        <m:e>
                          <m:r>
                            <a:rPr lang="en-US" sz="1600" b="0" i="1" smtClean="0">
                              <a:solidFill>
                                <a:srgbClr val="00B050"/>
                              </a:solidFill>
                              <a:latin typeface="Cambria Math" panose="02040503050406030204" pitchFamily="18" charset="0"/>
                            </a:rPr>
                            <m:t>𝑔𝑎𝑚𝑒𝑟</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𝑔𝑖𝑣𝑒𝑛</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h</m:t>
                          </m:r>
                          <m:r>
                            <a:rPr lang="en-US" sz="1600" b="0" i="1" smtClean="0">
                              <a:solidFill>
                                <a:srgbClr val="00B050"/>
                              </a:solidFill>
                              <a:latin typeface="Cambria Math" panose="02040503050406030204" pitchFamily="18" charset="0"/>
                            </a:rPr>
                            <m:t>𝑜𝑚𝑖𝑐𝑖𝑑𝑎𝑙</m:t>
                          </m:r>
                        </m:e>
                      </m:d>
                      <m:r>
                        <a:rPr lang="en-US" sz="1600" b="0" i="1" smtClean="0">
                          <a:solidFill>
                            <a:schemeClr val="tx1"/>
                          </a:solidFill>
                          <a:latin typeface="Cambria Math" panose="02040503050406030204" pitchFamily="18" charset="0"/>
                        </a:rPr>
                        <m:t>∗</m:t>
                      </m:r>
                      <m:r>
                        <a:rPr lang="en-US" sz="1600" i="1" smtClean="0">
                          <a:solidFill>
                            <a:srgbClr val="FF0000"/>
                          </a:solidFill>
                          <a:latin typeface="Cambria Math" panose="02040503050406030204" pitchFamily="18" charset="0"/>
                        </a:rPr>
                        <m:t>𝑃</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𝑜𝑚𝑖𝑐𝑖𝑑𝑎𝑙</m:t>
                          </m:r>
                        </m:e>
                      </m:d>
                      <m:r>
                        <a:rPr lang="en-US" sz="1600" b="0" i="1" smtClean="0">
                          <a:solidFill>
                            <a:srgbClr val="FF0000"/>
                          </a:solidFill>
                          <a:latin typeface="Cambria Math" panose="02040503050406030204" pitchFamily="18" charset="0"/>
                        </a:rPr>
                        <m:t> ∗ </m:t>
                      </m:r>
                      <m:r>
                        <a:rPr lang="en-US" sz="1600" b="0" i="1" smtClean="0">
                          <a:solidFill>
                            <a:srgbClr val="FF0000"/>
                          </a:solidFill>
                          <a:latin typeface="Cambria Math" panose="02040503050406030204" pitchFamily="18" charset="0"/>
                        </a:rPr>
                        <m:t>100</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000</m:t>
                      </m:r>
                    </m:oMath>
                  </m:oMathPara>
                </a14:m>
                <a:endParaRPr lang="en-US" sz="1600" dirty="0">
                  <a:solidFill>
                    <a:schemeClr val="tx1"/>
                  </a:solidFill>
                </a:endParaRPr>
              </a:p>
              <a:p>
                <a:pPr marL="0" indent="0">
                  <a:buNone/>
                </a:pPr>
                <a:endParaRPr lang="en-US" sz="1600" dirty="0"/>
              </a:p>
              <a:p>
                <a:pPr marL="0" indent="0">
                  <a:buNone/>
                </a:pPr>
                <a:r>
                  <a:rPr lang="en-US" sz="1600" b="1" dirty="0"/>
                  <a:t>The probability of being homicidal given they are gamer is the number of homicidal gamers divided by the gaming population.</a:t>
                </a:r>
              </a:p>
              <a:p>
                <a:pPr marL="0" indent="0">
                  <a:buNone/>
                </a:pPr>
                <a:endParaRPr lang="en-US" sz="1600" b="1" dirty="0"/>
              </a:p>
              <a:p>
                <a:pPr marL="0" indent="0">
                  <a:buNone/>
                </a:pPr>
                <a:endParaRPr lang="en-US" sz="1600" b="1" dirty="0"/>
              </a:p>
            </p:txBody>
          </p:sp>
        </mc:Choice>
        <mc:Fallback xmlns="">
          <p:sp>
            <p:nvSpPr>
              <p:cNvPr id="3" name="Content Placeholder 2">
                <a:extLst>
                  <a:ext uri="{FF2B5EF4-FFF2-40B4-BE49-F238E27FC236}">
                    <a16:creationId xmlns:a16="http://schemas.microsoft.com/office/drawing/2014/main" id="{F708E3AB-88FD-46B1-8143-C301C482AC6D}"/>
                  </a:ext>
                </a:extLst>
              </p:cNvPr>
              <p:cNvSpPr>
                <a:spLocks noGrp="1" noRot="1" noChangeAspect="1" noMove="1" noResize="1" noEditPoints="1" noAdjustHandles="1" noChangeArrowheads="1" noChangeShapeType="1" noTextEdit="1"/>
              </p:cNvSpPr>
              <p:nvPr>
                <p:ph sz="quarter" idx="10"/>
              </p:nvPr>
            </p:nvSpPr>
            <p:spPr>
              <a:xfrm>
                <a:off x="539496" y="1357746"/>
                <a:ext cx="7378378" cy="5500254"/>
              </a:xfrm>
              <a:blipFill>
                <a:blip r:embed="rId3"/>
                <a:stretch>
                  <a:fillRect l="-496" t="-887" r="-992"/>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5" tooltip="https://www.flickr.com/photos/nodstrum/29448488788"/>
              </a:rPr>
              <a:t>This Photo</a:t>
            </a:r>
            <a:r>
              <a:rPr lang="en-US" sz="900" dirty="0"/>
              <a:t> is licensed under </a:t>
            </a:r>
            <a:r>
              <a:rPr lang="en-US" sz="900" dirty="0">
                <a:hlinkClick r:id="rId6"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B9762F5-EEF4-4001-BBD8-437AAD68F8C1}"/>
                  </a:ext>
                </a:extLst>
              </p:cNvPr>
              <p:cNvSpPr/>
              <p:nvPr/>
            </p:nvSpPr>
            <p:spPr>
              <a:xfrm>
                <a:off x="214746" y="5275262"/>
                <a:ext cx="9580418" cy="6790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m:t>
                          </m:r>
                          <m:r>
                            <a:rPr lang="en-US" i="1" dirty="0">
                              <a:latin typeface="Cambria Math" panose="02040503050406030204" pitchFamily="18" charset="0"/>
                            </a:rPr>
                            <m:t>𝑜𝑚𝑖𝑐𝑖𝑑𝑎𝑙</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𝑔𝑎𝑚𝑒𝑟</m:t>
                          </m:r>
                        </m:e>
                      </m:d>
                      <m:r>
                        <a:rPr lang="en-US" dirty="0">
                          <a:latin typeface="Cambria Math" panose="02040503050406030204" pitchFamily="18" charset="0"/>
                        </a:rPr>
                        <m:t>=</m:t>
                      </m:r>
                      <m:f>
                        <m:fPr>
                          <m:ctrlPr>
                            <a:rPr lang="en-US" i="1" dirty="0">
                              <a:latin typeface="Cambria Math" panose="02040503050406030204" pitchFamily="18" charset="0"/>
                            </a:rPr>
                          </m:ctrlPr>
                        </m:fPr>
                        <m:num>
                          <m:r>
                            <a:rPr lang="en-US" i="1">
                              <a:solidFill>
                                <a:srgbClr val="00B050"/>
                              </a:solidFill>
                              <a:latin typeface="Cambria Math" panose="02040503050406030204" pitchFamily="18" charset="0"/>
                            </a:rPr>
                            <m:t>𝑃</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𝑔𝑎𝑚𝑒𝑟</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𝑔𝑖𝑣𝑒𝑛</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h</m:t>
                              </m:r>
                              <m:r>
                                <a:rPr lang="en-US" i="1">
                                  <a:solidFill>
                                    <a:srgbClr val="00B050"/>
                                  </a:solidFill>
                                  <a:latin typeface="Cambria Math" panose="02040503050406030204" pitchFamily="18" charset="0"/>
                                </a:rPr>
                                <m:t>𝑜𝑚𝑖𝑐𝑖𝑑𝑎𝑙</m:t>
                              </m:r>
                            </m:e>
                          </m:d>
                          <m:r>
                            <a:rPr lang="en-US" i="1">
                              <a:latin typeface="Cambria Math" panose="02040503050406030204" pitchFamily="18" charset="0"/>
                            </a:rPr>
                            <m:t>∗</m:t>
                          </m:r>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h</m:t>
                              </m:r>
                              <m:r>
                                <a:rPr lang="en-US" i="1">
                                  <a:solidFill>
                                    <a:srgbClr val="FF0000"/>
                                  </a:solidFill>
                                  <a:latin typeface="Cambria Math" panose="02040503050406030204" pitchFamily="18" charset="0"/>
                                </a:rPr>
                                <m:t>𝑜𝑚𝑖𝑐𝑖𝑑𝑎𝑙</m:t>
                              </m:r>
                            </m:e>
                          </m:d>
                          <m:r>
                            <a:rPr lang="en-US" i="1">
                              <a:solidFill>
                                <a:srgbClr val="FF0000"/>
                              </a:solidFill>
                              <a:latin typeface="Cambria Math" panose="02040503050406030204" pitchFamily="18" charset="0"/>
                            </a:rPr>
                            <m:t> ∗ </m:t>
                          </m:r>
                          <m:r>
                            <a:rPr lang="en-US" i="1">
                              <a:solidFill>
                                <a:srgbClr val="FF0000"/>
                              </a:solidFill>
                              <a:latin typeface="Cambria Math" panose="02040503050406030204" pitchFamily="18" charset="0"/>
                            </a:rPr>
                            <m:t>100</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000</m:t>
                          </m:r>
                        </m:num>
                        <m:den>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𝑔𝑎𝑚𝑒𝑟</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000</m:t>
                          </m:r>
                        </m:den>
                      </m:f>
                    </m:oMath>
                  </m:oMathPara>
                </a14:m>
                <a:endParaRPr lang="en-US" dirty="0"/>
              </a:p>
            </p:txBody>
          </p:sp>
        </mc:Choice>
        <mc:Fallback xmlns="">
          <p:sp>
            <p:nvSpPr>
              <p:cNvPr id="4" name="Rectangle 3">
                <a:extLst>
                  <a:ext uri="{FF2B5EF4-FFF2-40B4-BE49-F238E27FC236}">
                    <a16:creationId xmlns:a16="http://schemas.microsoft.com/office/drawing/2014/main" id="{0B9762F5-EEF4-4001-BBD8-437AAD68F8C1}"/>
                  </a:ext>
                </a:extLst>
              </p:cNvPr>
              <p:cNvSpPr>
                <a:spLocks noRot="1" noChangeAspect="1" noMove="1" noResize="1" noEditPoints="1" noAdjustHandles="1" noChangeArrowheads="1" noChangeShapeType="1" noTextEdit="1"/>
              </p:cNvSpPr>
              <p:nvPr/>
            </p:nvSpPr>
            <p:spPr>
              <a:xfrm>
                <a:off x="214746" y="5275262"/>
                <a:ext cx="9580418" cy="6790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588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AF0-889A-4172-9E63-86D06A0AE423}"/>
              </a:ext>
            </a:extLst>
          </p:cNvPr>
          <p:cNvSpPr>
            <a:spLocks noGrp="1"/>
          </p:cNvSpPr>
          <p:nvPr>
            <p:ph type="title"/>
          </p:nvPr>
        </p:nvSpPr>
        <p:spPr/>
        <p:txBody>
          <a:bodyPr/>
          <a:lstStyle/>
          <a:p>
            <a:r>
              <a:rPr lang="en-US" dirty="0"/>
              <a:t>Deriving Bayes Theorem</a:t>
            </a:r>
          </a:p>
        </p:txBody>
      </p:sp>
      <p:pic>
        <p:nvPicPr>
          <p:cNvPr id="4" name="Picture 3" descr="A person sitting at a table using a computer&#10;&#10;Description automatically generated">
            <a:extLst>
              <a:ext uri="{FF2B5EF4-FFF2-40B4-BE49-F238E27FC236}">
                <a16:creationId xmlns:a16="http://schemas.microsoft.com/office/drawing/2014/main" id="{91E64960-E72D-461C-A670-7699D516B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F6FFC39F-106A-4050-9A71-D978DAFF9B5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D98BF3-730D-4A1A-AEC2-51161C4156DD}"/>
                  </a:ext>
                </a:extLst>
              </p:cNvPr>
              <p:cNvSpPr>
                <a:spLocks noGrp="1"/>
              </p:cNvSpPr>
              <p:nvPr>
                <p:ph sz="quarter" idx="10"/>
              </p:nvPr>
            </p:nvSpPr>
            <p:spPr>
              <a:xfrm>
                <a:off x="248805" y="1331419"/>
                <a:ext cx="7558231" cy="502638"/>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h𝑜𝑚𝑖𝑐𝑖𝑑𝑎𝑙</m:t>
                          </m:r>
                          <m:r>
                            <a:rPr lang="en-US" sz="1400" i="1" dirty="0">
                              <a:latin typeface="Cambria Math" panose="02040503050406030204" pitchFamily="18" charset="0"/>
                            </a:rPr>
                            <m:t> </m:t>
                          </m:r>
                          <m:r>
                            <a:rPr lang="en-US" sz="1400" i="1" dirty="0">
                              <a:latin typeface="Cambria Math" panose="02040503050406030204" pitchFamily="18" charset="0"/>
                            </a:rPr>
                            <m:t>𝑔𝑖𝑣𝑒𝑛</m:t>
                          </m:r>
                          <m:r>
                            <a:rPr lang="en-US" sz="1400" i="1" dirty="0">
                              <a:latin typeface="Cambria Math" panose="02040503050406030204" pitchFamily="18" charset="0"/>
                            </a:rPr>
                            <m:t> </m:t>
                          </m:r>
                          <m:r>
                            <a:rPr lang="en-US" sz="1400" i="1" dirty="0">
                              <a:latin typeface="Cambria Math" panose="02040503050406030204" pitchFamily="18" charset="0"/>
                            </a:rPr>
                            <m:t>𝑔𝑎𝑚𝑒𝑟</m:t>
                          </m:r>
                        </m:e>
                      </m:d>
                      <m:r>
                        <a:rPr lang="en-US" sz="1400" dirty="0">
                          <a:latin typeface="Cambria Math" panose="02040503050406030204" pitchFamily="18" charset="0"/>
                        </a:rPr>
                        <m:t>=</m:t>
                      </m:r>
                      <m:f>
                        <m:fPr>
                          <m:ctrlPr>
                            <a:rPr lang="en-US" sz="1400" i="1" dirty="0">
                              <a:latin typeface="Cambria Math" panose="02040503050406030204" pitchFamily="18" charset="0"/>
                            </a:rPr>
                          </m:ctrlPr>
                        </m:fPr>
                        <m:num>
                          <m:r>
                            <a:rPr lang="en-US" sz="1400" i="1">
                              <a:solidFill>
                                <a:srgbClr val="00B050"/>
                              </a:solidFill>
                              <a:latin typeface="Cambria Math" panose="02040503050406030204" pitchFamily="18" charset="0"/>
                            </a:rPr>
                            <m:t>𝑃</m:t>
                          </m:r>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𝑔𝑎𝑚𝑒𝑟</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𝑔𝑖𝑣𝑒𝑛</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h𝑜𝑚𝑖𝑐𝑖𝑑𝑎𝑙</m:t>
                              </m:r>
                            </m:e>
                          </m:d>
                          <m:r>
                            <a:rPr lang="en-US" sz="1400" i="1">
                              <a:latin typeface="Cambria Math" panose="02040503050406030204" pitchFamily="18" charset="0"/>
                            </a:rPr>
                            <m:t>∗</m:t>
                          </m:r>
                          <m:r>
                            <a:rPr lang="en-US" sz="1400" i="1">
                              <a:solidFill>
                                <a:srgbClr val="FF0000"/>
                              </a:solidFill>
                              <a:latin typeface="Cambria Math" panose="02040503050406030204" pitchFamily="18" charset="0"/>
                            </a:rPr>
                            <m:t>𝑃</m:t>
                          </m:r>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h𝑜𝑚𝑖𝑐𝑖𝑑𝑎𝑙</m:t>
                              </m:r>
                            </m:e>
                          </m:d>
                          <m:r>
                            <a:rPr lang="en-US" sz="1400" i="1">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 100,000</m:t>
                          </m:r>
                        </m:num>
                        <m:den>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𝑔𝑎𝑚𝑒𝑟</m:t>
                              </m:r>
                            </m:e>
                          </m:d>
                          <m:r>
                            <a:rPr lang="en-US" sz="1400" b="0" i="1" strike="sngStrike" smtClean="0">
                              <a:solidFill>
                                <a:schemeClr val="tx1"/>
                              </a:solidFill>
                              <a:latin typeface="Cambria Math" panose="02040503050406030204" pitchFamily="18" charset="0"/>
                            </a:rPr>
                            <m:t>∗100,000</m:t>
                          </m:r>
                        </m:den>
                      </m:f>
                    </m:oMath>
                  </m:oMathPara>
                </a14:m>
                <a:endParaRPr lang="en-US" sz="1400" dirty="0"/>
              </a:p>
            </p:txBody>
          </p:sp>
        </mc:Choice>
        <mc:Fallback xmlns="">
          <p:sp>
            <p:nvSpPr>
              <p:cNvPr id="6" name="Content Placeholder 5">
                <a:extLst>
                  <a:ext uri="{FF2B5EF4-FFF2-40B4-BE49-F238E27FC236}">
                    <a16:creationId xmlns:a16="http://schemas.microsoft.com/office/drawing/2014/main" id="{74D98BF3-730D-4A1A-AEC2-51161C4156DD}"/>
                  </a:ext>
                </a:extLst>
              </p:cNvPr>
              <p:cNvSpPr>
                <a:spLocks noGrp="1" noRot="1" noChangeAspect="1" noMove="1" noResize="1" noEditPoints="1" noAdjustHandles="1" noChangeArrowheads="1" noChangeShapeType="1" noTextEdit="1"/>
              </p:cNvSpPr>
              <p:nvPr>
                <p:ph sz="quarter" idx="10"/>
              </p:nvPr>
            </p:nvSpPr>
            <p:spPr>
              <a:xfrm>
                <a:off x="248805" y="1331419"/>
                <a:ext cx="7558231" cy="502638"/>
              </a:xfrm>
              <a:prstGeom prst="rect">
                <a:avLst/>
              </a:prstGeom>
              <a:blipFill>
                <a:blip r:embed="rId5"/>
                <a:stretch>
                  <a:fillRect b="-36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4DA69E43-1DDB-4CE4-A8C5-FE7DA87A9F87}"/>
              </a:ext>
            </a:extLst>
          </p:cNvPr>
          <p:cNvSpPr txBox="1">
            <a:spLocks/>
          </p:cNvSpPr>
          <p:nvPr/>
        </p:nvSpPr>
        <p:spPr>
          <a:xfrm>
            <a:off x="641672" y="2230582"/>
            <a:ext cx="7378378" cy="444038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Notice we can cancel out the population size 100,000 since it exists in both the numerator and denominator.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t>
            </a:r>
          </a:p>
          <a:p>
            <a:pPr marL="0" indent="0">
              <a:buFont typeface="Arial" panose="020B0604020202020204" pitchFamily="34" charset="0"/>
              <a:buNone/>
            </a:pPr>
            <a:endParaRPr lang="en-US" sz="1600" b="1" dirty="0"/>
          </a:p>
          <a:p>
            <a:pPr marL="0" indent="0">
              <a:buFont typeface="Arial" panose="020B0604020202020204" pitchFamily="34" charset="0"/>
              <a:buNone/>
            </a:pPr>
            <a:endParaRPr lang="en-US" sz="1600" b="1" dirty="0"/>
          </a:p>
          <a:p>
            <a:pPr marL="0" indent="0">
              <a:buFont typeface="Arial" panose="020B0604020202020204" pitchFamily="34" charset="0"/>
              <a:buNone/>
            </a:pPr>
            <a:r>
              <a:rPr lang="en-US" sz="1600" dirty="0"/>
              <a:t>Look! Does this look familiar? We now have derived Bayes Theorem!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If you are struggling to see how we got here, think about the different population subsets we just calculated, the proportions of that population, and the Python code we will play with next.</a:t>
            </a: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939A589C-83E9-4129-858F-E09E45787836}"/>
                  </a:ext>
                </a:extLst>
              </p:cNvPr>
              <p:cNvSpPr txBox="1">
                <a:spLocks/>
              </p:cNvSpPr>
              <p:nvPr/>
            </p:nvSpPr>
            <p:spPr>
              <a:xfrm>
                <a:off x="-188058" y="3063238"/>
                <a:ext cx="7558231" cy="502638"/>
              </a:xfrm>
              <a:prstGeom prst="rect">
                <a:avLst/>
              </a:prstGeom>
            </p:spPr>
            <p:txBody>
              <a:bodyPr vert="horz" wrap="square" lIns="91440" tIns="45720" rIns="91440" bIns="45720" rtlCol="0">
                <a:sp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ar-AE" sz="1400" i="1" dirty="0" smtClean="0">
                          <a:latin typeface="Cambria Math" panose="02040503050406030204" pitchFamily="18" charset="0"/>
                        </a:rPr>
                        <m:t>𝑃</m:t>
                      </m:r>
                      <m:d>
                        <m:dPr>
                          <m:ctrlPr>
                            <a:rPr lang="ar-AE" sz="1400" i="1" dirty="0">
                              <a:latin typeface="Cambria Math" panose="02040503050406030204" pitchFamily="18" charset="0"/>
                            </a:rPr>
                          </m:ctrlPr>
                        </m:dPr>
                        <m:e>
                          <m:r>
                            <a:rPr lang="ar-AE" sz="1400" i="1" dirty="0">
                              <a:latin typeface="Cambria Math" panose="02040503050406030204" pitchFamily="18" charset="0"/>
                            </a:rPr>
                            <m:t>h</m:t>
                          </m:r>
                          <m:r>
                            <a:rPr lang="ar-AE" sz="1400" i="1" dirty="0">
                              <a:latin typeface="Cambria Math" panose="02040503050406030204" pitchFamily="18" charset="0"/>
                            </a:rPr>
                            <m:t>𝑜𝑚𝑖𝑐𝑖𝑑𝑎𝑙</m:t>
                          </m:r>
                          <m:r>
                            <a:rPr lang="ar-AE" sz="1400" i="1" dirty="0">
                              <a:latin typeface="Cambria Math" panose="02040503050406030204" pitchFamily="18" charset="0"/>
                            </a:rPr>
                            <m:t> </m:t>
                          </m:r>
                          <m:r>
                            <a:rPr lang="ar-AE" sz="1400" i="1" dirty="0">
                              <a:latin typeface="Cambria Math" panose="02040503050406030204" pitchFamily="18" charset="0"/>
                            </a:rPr>
                            <m:t>𝑔𝑖𝑣𝑒𝑛</m:t>
                          </m:r>
                          <m:r>
                            <a:rPr lang="ar-AE" sz="1400" i="1" dirty="0">
                              <a:latin typeface="Cambria Math" panose="02040503050406030204" pitchFamily="18" charset="0"/>
                            </a:rPr>
                            <m:t> </m:t>
                          </m:r>
                          <m:r>
                            <a:rPr lang="ar-AE" sz="1400" i="1" dirty="0">
                              <a:latin typeface="Cambria Math" panose="02040503050406030204" pitchFamily="18" charset="0"/>
                            </a:rPr>
                            <m:t>𝑔𝑎𝑚𝑒𝑟</m:t>
                          </m:r>
                        </m:e>
                      </m:d>
                      <m:r>
                        <a:rPr lang="ar-AE" sz="1400" dirty="0">
                          <a:latin typeface="Cambria Math" panose="02040503050406030204" pitchFamily="18" charset="0"/>
                        </a:rPr>
                        <m:t>=</m:t>
                      </m:r>
                      <m:f>
                        <m:fPr>
                          <m:ctrlPr>
                            <a:rPr lang="ar-AE" sz="1400" i="1" dirty="0">
                              <a:latin typeface="Cambria Math" panose="02040503050406030204" pitchFamily="18" charset="0"/>
                            </a:rPr>
                          </m:ctrlPr>
                        </m:fPr>
                        <m:num>
                          <m:r>
                            <a:rPr lang="ar-AE" sz="1400" i="1">
                              <a:solidFill>
                                <a:srgbClr val="00B050"/>
                              </a:solidFill>
                              <a:latin typeface="Cambria Math" panose="02040503050406030204" pitchFamily="18" charset="0"/>
                            </a:rPr>
                            <m:t>𝑃</m:t>
                          </m:r>
                          <m:d>
                            <m:dPr>
                              <m:ctrlPr>
                                <a:rPr lang="ar-AE" sz="1400" i="1">
                                  <a:solidFill>
                                    <a:srgbClr val="00B050"/>
                                  </a:solidFill>
                                  <a:latin typeface="Cambria Math" panose="02040503050406030204" pitchFamily="18" charset="0"/>
                                </a:rPr>
                              </m:ctrlPr>
                            </m:dPr>
                            <m:e>
                              <m:r>
                                <a:rPr lang="ar-AE" sz="1400" i="1">
                                  <a:solidFill>
                                    <a:srgbClr val="00B050"/>
                                  </a:solidFill>
                                  <a:latin typeface="Cambria Math" panose="02040503050406030204" pitchFamily="18" charset="0"/>
                                </a:rPr>
                                <m:t>𝑔𝑎𝑚𝑒𝑟</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𝑔𝑖𝑣𝑒𝑛</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h</m:t>
                              </m:r>
                              <m:r>
                                <a:rPr lang="ar-AE" sz="1400" i="1">
                                  <a:solidFill>
                                    <a:srgbClr val="00B050"/>
                                  </a:solidFill>
                                  <a:latin typeface="Cambria Math" panose="02040503050406030204" pitchFamily="18" charset="0"/>
                                </a:rPr>
                                <m:t>𝑜𝑚𝑖𝑐𝑖𝑑𝑎𝑙</m:t>
                              </m:r>
                            </m:e>
                          </m:d>
                          <m:r>
                            <a:rPr lang="ar-AE" sz="1400" i="1">
                              <a:latin typeface="Cambria Math" panose="02040503050406030204" pitchFamily="18" charset="0"/>
                            </a:rPr>
                            <m:t>∗</m:t>
                          </m:r>
                          <m:r>
                            <a:rPr lang="ar-AE" sz="1400" i="1">
                              <a:solidFill>
                                <a:srgbClr val="FF0000"/>
                              </a:solidFill>
                              <a:latin typeface="Cambria Math" panose="02040503050406030204" pitchFamily="18" charset="0"/>
                            </a:rPr>
                            <m:t>𝑃</m:t>
                          </m:r>
                          <m:d>
                            <m:dPr>
                              <m:ctrlPr>
                                <a:rPr lang="ar-AE" sz="1400" i="1">
                                  <a:solidFill>
                                    <a:srgbClr val="FF0000"/>
                                  </a:solidFill>
                                  <a:latin typeface="Cambria Math" panose="02040503050406030204" pitchFamily="18" charset="0"/>
                                </a:rPr>
                              </m:ctrlPr>
                            </m:dPr>
                            <m:e>
                              <m:r>
                                <a:rPr lang="ar-AE" sz="1400" i="1">
                                  <a:solidFill>
                                    <a:srgbClr val="FF0000"/>
                                  </a:solidFill>
                                  <a:latin typeface="Cambria Math" panose="02040503050406030204" pitchFamily="18" charset="0"/>
                                </a:rPr>
                                <m:t>h</m:t>
                              </m:r>
                              <m:r>
                                <a:rPr lang="ar-AE" sz="1400" i="1">
                                  <a:solidFill>
                                    <a:srgbClr val="FF0000"/>
                                  </a:solidFill>
                                  <a:latin typeface="Cambria Math" panose="02040503050406030204" pitchFamily="18" charset="0"/>
                                </a:rPr>
                                <m:t>𝑜𝑚𝑖𝑐𝑖𝑑𝑎𝑙</m:t>
                              </m:r>
                            </m:e>
                          </m:d>
                          <m:r>
                            <a:rPr lang="ar-AE" sz="1400" i="1">
                              <a:solidFill>
                                <a:srgbClr val="FF0000"/>
                              </a:solidFill>
                              <a:latin typeface="Cambria Math" panose="02040503050406030204" pitchFamily="18" charset="0"/>
                            </a:rPr>
                            <m:t> </m:t>
                          </m:r>
                        </m:num>
                        <m:den>
                          <m:r>
                            <a:rPr lang="ar-AE" sz="1400" i="1">
                              <a:solidFill>
                                <a:schemeClr val="tx1"/>
                              </a:solidFill>
                              <a:latin typeface="Cambria Math" panose="02040503050406030204" pitchFamily="18" charset="0"/>
                            </a:rPr>
                            <m:t>𝑃</m:t>
                          </m:r>
                          <m:d>
                            <m:dPr>
                              <m:ctrlPr>
                                <a:rPr lang="ar-AE" sz="1400" i="1">
                                  <a:solidFill>
                                    <a:schemeClr val="tx1"/>
                                  </a:solidFill>
                                  <a:latin typeface="Cambria Math" panose="02040503050406030204" pitchFamily="18" charset="0"/>
                                </a:rPr>
                              </m:ctrlPr>
                            </m:dPr>
                            <m:e>
                              <m:r>
                                <a:rPr lang="ar-AE" sz="1400" i="1">
                                  <a:solidFill>
                                    <a:schemeClr val="tx1"/>
                                  </a:solidFill>
                                  <a:latin typeface="Cambria Math" panose="02040503050406030204" pitchFamily="18" charset="0"/>
                                </a:rPr>
                                <m:t>𝑔𝑎𝑚𝑒𝑟</m:t>
                              </m:r>
                            </m:e>
                          </m:d>
                        </m:den>
                      </m:f>
                    </m:oMath>
                  </m:oMathPara>
                </a14:m>
                <a:endParaRPr lang="ar-AE" sz="1400" dirty="0"/>
              </a:p>
            </p:txBody>
          </p:sp>
        </mc:Choice>
        <mc:Fallback xmlns="">
          <p:sp>
            <p:nvSpPr>
              <p:cNvPr id="8" name="Content Placeholder 5">
                <a:extLst>
                  <a:ext uri="{FF2B5EF4-FFF2-40B4-BE49-F238E27FC236}">
                    <a16:creationId xmlns:a16="http://schemas.microsoft.com/office/drawing/2014/main" id="{939A589C-83E9-4129-858F-E09E45787836}"/>
                  </a:ext>
                </a:extLst>
              </p:cNvPr>
              <p:cNvSpPr txBox="1">
                <a:spLocks noRot="1" noChangeAspect="1" noMove="1" noResize="1" noEditPoints="1" noAdjustHandles="1" noChangeArrowheads="1" noChangeShapeType="1" noTextEdit="1"/>
              </p:cNvSpPr>
              <p:nvPr/>
            </p:nvSpPr>
            <p:spPr>
              <a:xfrm>
                <a:off x="-188058" y="3063238"/>
                <a:ext cx="7558231" cy="502638"/>
              </a:xfrm>
              <a:prstGeom prst="rect">
                <a:avLst/>
              </a:prstGeom>
              <a:blipFill>
                <a:blip r:embed="rId6"/>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D741D-BFC5-4469-B4F2-293972F4198E}"/>
                  </a:ext>
                </a:extLst>
              </p:cNvPr>
              <p:cNvSpPr txBox="1"/>
              <p:nvPr/>
            </p:nvSpPr>
            <p:spPr>
              <a:xfrm>
                <a:off x="581447" y="4541658"/>
                <a:ext cx="4094463" cy="576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9" name="TextBox 8">
                <a:extLst>
                  <a:ext uri="{FF2B5EF4-FFF2-40B4-BE49-F238E27FC236}">
                    <a16:creationId xmlns:a16="http://schemas.microsoft.com/office/drawing/2014/main" id="{68BD741D-BFC5-4469-B4F2-293972F4198E}"/>
                  </a:ext>
                </a:extLst>
              </p:cNvPr>
              <p:cNvSpPr txBox="1">
                <a:spLocks noRot="1" noChangeAspect="1" noMove="1" noResize="1" noEditPoints="1" noAdjustHandles="1" noChangeArrowheads="1" noChangeShapeType="1" noTextEdit="1"/>
              </p:cNvSpPr>
              <p:nvPr/>
            </p:nvSpPr>
            <p:spPr>
              <a:xfrm>
                <a:off x="581447" y="4541658"/>
                <a:ext cx="4094463" cy="5767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21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endParaRPr lang="en-US" dirty="0"/>
          </a:p>
          <a:p>
            <a:pPr marL="0" indent="0">
              <a:buNone/>
            </a:pPr>
            <a:r>
              <a:rPr lang="en-US" dirty="0"/>
              <a:t>The vendor says that 99% of patients who are at risk will test positive. </a:t>
            </a:r>
          </a:p>
          <a:p>
            <a:endParaRPr lang="en-US" dirty="0"/>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a:bodyPr>
          <a:lstStyle/>
          <a:p>
            <a:pPr marL="0" indent="0">
              <a:buNone/>
            </a:pPr>
            <a:r>
              <a:rPr lang="en-US" dirty="0"/>
              <a:t>There is still some missing information you will have to solicit from the vendor. </a:t>
            </a:r>
          </a:p>
          <a:p>
            <a:endParaRPr lang="en-US" dirty="0"/>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endParaRPr lang="en-US" dirty="0"/>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endParaRPr lang="en-US" dirty="0"/>
          </a:p>
          <a:p>
            <a:pPr marL="0" indent="0">
              <a:buNone/>
            </a:pPr>
            <a:r>
              <a:rPr lang="en-US" dirty="0"/>
              <a:t>The vendor goes back to their research team and returns with a confusion matrix of 1000 patients they tested. </a:t>
            </a:r>
          </a:p>
          <a:p>
            <a:pPr marL="0" indent="0">
              <a:buNone/>
            </a:pPr>
            <a:endParaRPr lang="en-US" dirty="0"/>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spid="_x0000_s1026"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endParaRPr lang="en-US" dirty="0"/>
          </a:p>
          <a:p>
            <a:pPr marL="0" indent="0">
              <a:buNone/>
            </a:pPr>
            <a:r>
              <a:rPr lang="en-US" dirty="0"/>
              <a:t>Despite these numbers, you start to feel uncomfortable that you are not using outside data beyond the vendor’s test. </a:t>
            </a:r>
          </a:p>
          <a:p>
            <a:endParaRPr lang="en-US" dirty="0"/>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2050" name="Worksheet" r:id="rId3" imgW="2805001" imgH="547821" progId="Excel.Sheet.12">
                  <p:embed/>
                </p:oleObj>
              </mc:Choice>
              <mc:Fallback>
                <p:oleObj name="Worksheet" r:id="rId3"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p>
          <a:p>
            <a:pPr marL="0" indent="0">
              <a:buNone/>
            </a:pPr>
            <a:endParaRPr lang="en-US" b="1" dirty="0"/>
          </a:p>
          <a:p>
            <a:pPr marL="0" indent="0">
              <a:buNone/>
            </a:pPr>
            <a:r>
              <a:rPr lang="en-US" b="1" dirty="0"/>
              <a:t>Only 1% of the population is at risk. </a:t>
            </a:r>
          </a:p>
          <a:p>
            <a:pPr marL="0" indent="0">
              <a:buNone/>
            </a:pPr>
            <a:endParaRPr lang="en-US" b="1" dirty="0"/>
          </a:p>
          <a:p>
            <a:pPr marL="0" indent="0">
              <a:buNone/>
            </a:pPr>
            <a:r>
              <a:rPr lang="en-US" dirty="0"/>
              <a:t>This means if you planned on deploying this test to 100K patients, only 1000 are likely at risk. </a:t>
            </a:r>
          </a:p>
          <a:p>
            <a:pPr marL="0" indent="0">
              <a:buNone/>
            </a:pPr>
            <a:endParaRPr lang="en-US" dirty="0"/>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3074"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27" name="object 27"/>
          <p:cNvSpPr txBox="1"/>
          <p:nvPr/>
        </p:nvSpPr>
        <p:spPr>
          <a:xfrm>
            <a:off x="757009" y="5216009"/>
            <a:ext cx="5475651"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30"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spc="-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endParaRPr sz="2176">
              <a:latin typeface="Tahoma"/>
              <a:cs typeface="Tahoma"/>
            </a:endParaRPr>
          </a:p>
        </p:txBody>
      </p:sp>
      <p:sp>
        <p:nvSpPr>
          <p:cNvPr id="28" name="object 28"/>
          <p:cNvSpPr/>
          <p:nvPr/>
        </p:nvSpPr>
        <p:spPr>
          <a:xfrm>
            <a:off x="773899" y="2324630"/>
            <a:ext cx="2874487" cy="2320165"/>
          </a:xfrm>
          <a:prstGeom prst="rect">
            <a:avLst/>
          </a:prstGeom>
          <a:blipFill>
            <a:blip r:embed="rId8" cstate="print"/>
            <a:stretch>
              <a:fillRect/>
            </a:stretch>
          </a:blipFill>
        </p:spPr>
        <p:txBody>
          <a:bodyPr wrap="square" lIns="0" tIns="0" rIns="0" bIns="0" rtlCol="0"/>
          <a:lstStyle/>
          <a:p>
            <a:endParaRPr sz="2176"/>
          </a:p>
        </p:txBody>
      </p:sp>
      <p:sp>
        <p:nvSpPr>
          <p:cNvPr id="29" name="object 29"/>
          <p:cNvSpPr/>
          <p:nvPr/>
        </p:nvSpPr>
        <p:spPr>
          <a:xfrm>
            <a:off x="773900" y="2323096"/>
            <a:ext cx="2874487" cy="2323236"/>
          </a:xfrm>
          <a:custGeom>
            <a:avLst/>
            <a:gdLst/>
            <a:ahLst/>
            <a:cxnLst/>
            <a:rect l="l" t="t" r="r" b="b"/>
            <a:pathLst>
              <a:path w="2377440" h="1921510">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51"/>
                </a:lnTo>
                <a:lnTo>
                  <a:pt x="14907" y="1686632"/>
                </a:lnTo>
                <a:lnTo>
                  <a:pt x="32460" y="1728111"/>
                </a:lnTo>
                <a:lnTo>
                  <a:pt x="55784" y="1767454"/>
                </a:lnTo>
                <a:lnTo>
                  <a:pt x="84157" y="1803929"/>
                </a:lnTo>
                <a:lnTo>
                  <a:pt x="116859" y="1836803"/>
                </a:lnTo>
                <a:lnTo>
                  <a:pt x="153167" y="1865343"/>
                </a:lnTo>
                <a:lnTo>
                  <a:pt x="192360" y="1888817"/>
                </a:lnTo>
                <a:lnTo>
                  <a:pt x="233718" y="1906491"/>
                </a:lnTo>
                <a:lnTo>
                  <a:pt x="276518" y="1917633"/>
                </a:lnTo>
                <a:lnTo>
                  <a:pt x="320039" y="1921509"/>
                </a:lnTo>
                <a:lnTo>
                  <a:pt x="2057400" y="1921509"/>
                </a:lnTo>
                <a:lnTo>
                  <a:pt x="2100921" y="1917633"/>
                </a:lnTo>
                <a:lnTo>
                  <a:pt x="2143721" y="1906491"/>
                </a:lnTo>
                <a:lnTo>
                  <a:pt x="2185079" y="1888817"/>
                </a:lnTo>
                <a:lnTo>
                  <a:pt x="2224272" y="1865343"/>
                </a:lnTo>
                <a:lnTo>
                  <a:pt x="2260580" y="1836803"/>
                </a:lnTo>
                <a:lnTo>
                  <a:pt x="2293282" y="1803929"/>
                </a:lnTo>
                <a:lnTo>
                  <a:pt x="2321655" y="1767454"/>
                </a:lnTo>
                <a:lnTo>
                  <a:pt x="2344979" y="1728111"/>
                </a:lnTo>
                <a:lnTo>
                  <a:pt x="2362532" y="1686632"/>
                </a:lnTo>
                <a:lnTo>
                  <a:pt x="2373592" y="164375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3649921" y="464633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1644537" y="3288935"/>
            <a:ext cx="1134747"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3" dirty="0">
                <a:latin typeface="Tahoma"/>
                <a:cs typeface="Tahoma"/>
              </a:rPr>
              <a:t> </a:t>
            </a:r>
            <a:r>
              <a:rPr sz="2176" spc="193" dirty="0">
                <a:latin typeface="Tahoma"/>
                <a:cs typeface="Tahoma"/>
              </a:rPr>
              <a:t>1</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7</a:t>
            </a:fld>
            <a:endParaRPr sz="2176">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a:bodyPr>
          <a:lstStyle/>
          <a:p>
            <a:pPr marL="0" indent="0">
              <a:buNone/>
            </a:pPr>
            <a:r>
              <a:rPr lang="en-US" dirty="0"/>
              <a:t>If you feel like something is off because only 1% of the population has the health risk, but 20% of the test patients do, you would be right. </a:t>
            </a:r>
          </a:p>
          <a:p>
            <a:pPr marL="0" indent="0">
              <a:buNone/>
            </a:pPr>
            <a:endParaRPr lang="en-US" dirty="0"/>
          </a:p>
          <a:p>
            <a:pPr marL="0" indent="0">
              <a:buNone/>
            </a:pPr>
            <a:r>
              <a:rPr lang="en-US" dirty="0"/>
              <a:t>Utilizing Bayes Theorem, we can incorporate this 1% statistic to find the true probability of being at risk if tested positive.</a:t>
            </a:r>
          </a:p>
          <a:p>
            <a:endParaRPr lang="en-US" dirty="0"/>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endParaRPr lang="en-US" sz="1700" i="1" dirty="0"/>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4098"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endParaRPr lang="en-US" b="1" dirty="0">
              <a:solidFill>
                <a:srgbClr val="FF0000"/>
              </a:solidFill>
            </a:endParaRP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endParaRPr lang="en-US" dirty="0">
              <a:solidFill>
                <a:schemeClr val="tx1"/>
              </a:solidFill>
            </a:endParaRP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5122"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7FFBAA-927B-4970-89B7-7F6DE5EA1C94}"/>
                  </a:ext>
                </a:extLst>
              </p:cNvPr>
              <p:cNvSpPr>
                <a:spLocks noGrp="1"/>
              </p:cNvSpPr>
              <p:nvPr>
                <p:ph sz="half" idx="2"/>
              </p:nvPr>
            </p:nvSpPr>
            <p:spPr>
              <a:xfrm>
                <a:off x="541612" y="1431014"/>
                <a:ext cx="7847315" cy="5281513"/>
              </a:xfrm>
            </p:spPr>
            <p:txBody>
              <a:bodyPr>
                <a:normAutofit/>
              </a:bodyPr>
              <a:lstStyle/>
              <a:p>
                <a:pPr marL="0" indent="0">
                  <a:buNone/>
                </a:pPr>
                <a:r>
                  <a:rPr lang="en-US" dirty="0"/>
                  <a:t>A helpful tool in conditional probabilities is the </a:t>
                </a:r>
                <a:r>
                  <a:rPr lang="en-US" b="1" dirty="0">
                    <a:solidFill>
                      <a:srgbClr val="FF0000"/>
                    </a:solidFill>
                  </a:rPr>
                  <a:t>normalizing constant</a:t>
                </a:r>
                <a:r>
                  <a:rPr lang="en-US" dirty="0"/>
                  <a:t>, which can give us information we may be missing to use in Bayesian problems.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r>
                  <a:rPr lang="en-US" dirty="0"/>
                  <a:t>This makes sense because if we have an event B that may conditionally affect event A, should not the true and false cases of B occurring add up to the total probability of A? </a:t>
                </a:r>
              </a:p>
              <a:p>
                <a:pPr marL="0" indent="0">
                  <a:buNone/>
                </a:pPr>
                <a:r>
                  <a:rPr lang="en-US" b="1" dirty="0"/>
                  <a:t>Take our umbrella problem from earlier: </a:t>
                </a:r>
              </a:p>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dirty="0">
                    <a:solidFill>
                      <a:schemeClr val="tx1"/>
                    </a:solidFill>
                  </a:rPr>
                  <a:t>We do not know the conditional probability when there is no rain, but the formula above can help us algebraically solve for it. </a:t>
                </a:r>
                <a:endParaRPr lang="en-US" i="1" dirty="0"/>
              </a:p>
            </p:txBody>
          </p:sp>
        </mc:Choice>
        <mc:Fallback xmlns="">
          <p:sp>
            <p:nvSpPr>
              <p:cNvPr id="2" name="Content Placeholder 1">
                <a:extLst>
                  <a:ext uri="{FF2B5EF4-FFF2-40B4-BE49-F238E27FC236}">
                    <a16:creationId xmlns:a16="http://schemas.microsoft.com/office/drawing/2014/main" id="{2D7FFBAA-927B-4970-89B7-7F6DE5EA1C94}"/>
                  </a:ext>
                </a:extLst>
              </p:cNvPr>
              <p:cNvSpPr>
                <a:spLocks noGrp="1" noRot="1" noChangeAspect="1" noMove="1" noResize="1" noEditPoints="1" noAdjustHandles="1" noChangeArrowheads="1" noChangeShapeType="1" noTextEdit="1"/>
              </p:cNvSpPr>
              <p:nvPr>
                <p:ph sz="half" idx="2"/>
              </p:nvPr>
            </p:nvSpPr>
            <p:spPr>
              <a:xfrm>
                <a:off x="541612" y="1431014"/>
                <a:ext cx="7847315" cy="5281513"/>
              </a:xfrm>
              <a:blipFill>
                <a:blip r:embed="rId2"/>
                <a:stretch>
                  <a:fillRect l="-699" t="-150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95F7BD-2A3F-47A5-9AD7-C1A13A5A09F5}"/>
              </a:ext>
            </a:extLst>
          </p:cNvPr>
          <p:cNvSpPr>
            <a:spLocks noGrp="1"/>
          </p:cNvSpPr>
          <p:nvPr>
            <p:ph type="title"/>
          </p:nvPr>
        </p:nvSpPr>
        <p:spPr/>
        <p:txBody>
          <a:bodyPr/>
          <a:lstStyle/>
          <a:p>
            <a:r>
              <a:rPr lang="en-US" dirty="0"/>
              <a:t>Normalization Constant</a:t>
            </a:r>
          </a:p>
        </p:txBody>
      </p:sp>
      <p:pic>
        <p:nvPicPr>
          <p:cNvPr id="4" name="Picture 3" descr="A red umbrella walking down the street&#10;&#10;Description automatically generated">
            <a:extLst>
              <a:ext uri="{FF2B5EF4-FFF2-40B4-BE49-F238E27FC236}">
                <a16:creationId xmlns:a16="http://schemas.microsoft.com/office/drawing/2014/main" id="{3385C5BE-CC1C-4E2F-BEAE-73A297AEC3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40847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5122186"/>
              </a:xfrm>
            </p:spPr>
            <p:txBody>
              <a:bodyPr>
                <a:normAutofit/>
              </a:bodyPr>
              <a:lstStyle/>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b="1" dirty="0">
                    <a:solidFill>
                      <a:schemeClr val="tx1"/>
                    </a:solidFill>
                  </a:rPr>
                  <a:t>We can solve for </a:t>
                </a:r>
                <a14:m>
                  <m:oMath xmlns:m="http://schemas.openxmlformats.org/officeDocument/2006/math">
                    <m:r>
                      <a:rPr lang="en-US" b="1" i="1" dirty="0">
                        <a:latin typeface="Cambria Math" panose="02040503050406030204" pitchFamily="18" charset="0"/>
                      </a:rPr>
                      <m:t>𝑷</m:t>
                    </m:r>
                    <m:r>
                      <a:rPr lang="en-US" b="1" i="1" dirty="0">
                        <a:latin typeface="Cambria Math" panose="02040503050406030204" pitchFamily="18" charset="0"/>
                      </a:rPr>
                      <m:t>(</m:t>
                    </m:r>
                    <m:r>
                      <a:rPr lang="en-US" b="1" i="1" dirty="0">
                        <a:latin typeface="Cambria Math" panose="02040503050406030204" pitchFamily="18" charset="0"/>
                      </a:rPr>
                      <m:t>𝒐𝒏</m:t>
                    </m:r>
                    <m:r>
                      <a:rPr lang="en-US" b="1" i="1" dirty="0">
                        <a:latin typeface="Cambria Math" panose="02040503050406030204" pitchFamily="18" charset="0"/>
                      </a:rPr>
                      <m:t> </m:t>
                    </m:r>
                    <m:r>
                      <a:rPr lang="en-US" b="1" i="1" dirty="0" err="1">
                        <a:latin typeface="Cambria Math" panose="02040503050406030204" pitchFamily="18" charset="0"/>
                      </a:rPr>
                      <m:t>𝒕𝒊𝒎𝒆</m:t>
                    </m:r>
                    <m:r>
                      <a:rPr lang="en-US" b="1" i="1" dirty="0" err="1">
                        <a:latin typeface="Cambria Math" panose="02040503050406030204" pitchFamily="18" charset="0"/>
                      </a:rPr>
                      <m:t>|</m:t>
                    </m:r>
                    <m:r>
                      <a:rPr lang="en-US" b="1" i="1" dirty="0" err="1">
                        <a:latin typeface="Cambria Math" panose="02040503050406030204" pitchFamily="18" charset="0"/>
                      </a:rPr>
                      <m:t>𝒏𝒐</m:t>
                    </m:r>
                    <m:r>
                      <a:rPr lang="en-US" b="1" i="1" dirty="0">
                        <a:latin typeface="Cambria Math" panose="02040503050406030204" pitchFamily="18" charset="0"/>
                      </a:rPr>
                      <m:t> </m:t>
                    </m:r>
                    <m:r>
                      <a:rPr lang="en-US" b="1" i="1" dirty="0">
                        <a:latin typeface="Cambria Math" panose="02040503050406030204" pitchFamily="18" charset="0"/>
                      </a:rPr>
                      <m:t>𝒓𝒂𝒊𝒏</m:t>
                    </m:r>
                    <m:r>
                      <a:rPr lang="en-US" b="1" i="1" dirty="0">
                        <a:latin typeface="Cambria Math" panose="02040503050406030204" pitchFamily="18" charset="0"/>
                      </a:rPr>
                      <m:t>) </m:t>
                    </m:r>
                  </m:oMath>
                </a14:m>
                <a:r>
                  <a:rPr lang="en-US" b="1" dirty="0">
                    <a:solidFill>
                      <a:schemeClr val="tx1"/>
                    </a:solidFill>
                  </a:rPr>
                  <a:t>algebraically: </a:t>
                </a:r>
                <a:endParaRPr lang="en-US" b="1"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m:oMathPara>
                </a14:m>
                <a:endParaRPr lang="en-US"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m:t>
                      </m:r>
                      <m:r>
                        <a:rPr lang="en-US" i="1" dirty="0" err="1">
                          <a:latin typeface="Cambria Math" panose="02040503050406030204" pitchFamily="18" charset="0"/>
                        </a:rPr>
                        <m:t>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.40 = .20 ∗ .3 +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err="1">
                          <a:latin typeface="Cambria Math" panose="02040503050406030204" pitchFamily="18" charset="0"/>
                        </a:rPr>
                        <m:t>𝑡𝑖𝑚𝑒</m:t>
                      </m:r>
                      <m:r>
                        <a:rPr lang="en-US" i="1" dirty="0" err="1">
                          <a:latin typeface="Cambria Math" panose="02040503050406030204" pitchFamily="18" charset="0"/>
                        </a:rPr>
                        <m:t>|</m:t>
                      </m:r>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r>
                        <a:rPr lang="en-US" i="1" dirty="0">
                          <a:latin typeface="Cambria Math" panose="02040503050406030204" pitchFamily="18" charset="0"/>
                        </a:rPr>
                        <m:t>) ∗(1.0 − .3)</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a:latin typeface="Cambria Math" panose="02040503050406030204" pitchFamily="18" charset="0"/>
                            </a:rPr>
                            <m:t>𝑡𝑖𝑚𝑒</m:t>
                          </m:r>
                        </m:e>
                        <m:e>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e>
                      </m:d>
                      <m:r>
                        <a:rPr lang="en-US" i="1" dirty="0" smtClean="0">
                          <a:latin typeface="Cambria Math" panose="02040503050406030204" pitchFamily="18" charset="0"/>
                        </a:rPr>
                        <m:t>= .486</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.7 + .40 – (.7 ∗ .486) = </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𝟕𝟓𝟗𝟖</m:t>
                      </m:r>
                    </m:oMath>
                  </m:oMathPara>
                </a14:m>
                <a:endParaRPr lang="en-US" b="1" dirty="0"/>
              </a:p>
              <a:p>
                <a:pPr marL="457177" lvl="1" indent="0">
                  <a:lnSpc>
                    <a:spcPct val="110000"/>
                  </a:lnSpc>
                  <a:buNone/>
                </a:pPr>
                <a:r>
                  <a:rPr lang="en-US" b="1" dirty="0">
                    <a:solidFill>
                      <a:srgbClr val="FF0000"/>
                    </a:solidFill>
                  </a:rPr>
                  <a:t>So there is a 75.98% chance it will not rain or your umbrella arrives on time.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281111" cy="5122186"/>
              </a:xfrm>
              <a:blipFill>
                <a:blip r:embed="rId2"/>
                <a:stretch>
                  <a:fillRect l="-663" t="-1548" r="-1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Normalization Constant</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87931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1AA5-67F7-4B67-A013-2229AA8E73D9}"/>
              </a:ext>
            </a:extLst>
          </p:cNvPr>
          <p:cNvSpPr>
            <a:spLocks noGrp="1"/>
          </p:cNvSpPr>
          <p:nvPr>
            <p:ph sz="half" idx="2"/>
          </p:nvPr>
        </p:nvSpPr>
        <p:spPr>
          <a:xfrm>
            <a:off x="541613" y="1431014"/>
            <a:ext cx="7916588" cy="4836073"/>
          </a:xfrm>
        </p:spPr>
        <p:txBody>
          <a:bodyPr>
            <a:normAutofit fontScale="92500"/>
          </a:bodyPr>
          <a:lstStyle/>
          <a:p>
            <a:pPr marL="0" indent="0">
              <a:buNone/>
            </a:pPr>
            <a:r>
              <a:rPr lang="en-US" dirty="0"/>
              <a:t>One of the cool things about Bayes is you can keep chaining several conditional probabilities together that affect an event of interest, assuming each condition is independent of the other conditions. </a:t>
            </a:r>
          </a:p>
          <a:p>
            <a:pPr marL="0" indent="0">
              <a:buNone/>
            </a:pPr>
            <a:r>
              <a:rPr lang="en-US" dirty="0"/>
              <a:t>If I have an event A, and I want to calculate the probability it will occur given event B and event C have occurred, and I have the necessary conditional probabilities:</a:t>
            </a:r>
          </a:p>
          <a:p>
            <a:pPr marL="0" indent="0">
              <a:buNone/>
            </a:pPr>
            <a:endParaRPr lang="en-US" dirty="0"/>
          </a:p>
          <a:p>
            <a:pPr marL="0" indent="0">
              <a:buNone/>
            </a:pPr>
            <a:endParaRPr lang="en-US" dirty="0"/>
          </a:p>
          <a:p>
            <a:pPr marL="0" indent="0">
              <a:buNone/>
            </a:pPr>
            <a:endParaRPr lang="en-US" dirty="0"/>
          </a:p>
          <a:p>
            <a:pPr marL="0" indent="0">
              <a:buNone/>
            </a:pPr>
            <a:r>
              <a:rPr lang="en-US" dirty="0"/>
              <a:t>In the interest of time, I won’t show the derivation of this formula and all the joint probability work but know this allows us to keep updating our beliefs with new evidence.</a:t>
            </a:r>
          </a:p>
          <a:p>
            <a:pPr marL="0" indent="0">
              <a:buNone/>
            </a:pPr>
            <a:r>
              <a:rPr lang="en-US" dirty="0"/>
              <a:t>This is the foundational idea behind the Naïve Bayes machine learning algorithm.</a:t>
            </a:r>
          </a:p>
          <a:p>
            <a:pPr marL="0" indent="0">
              <a:buNone/>
            </a:pPr>
            <a:endParaRPr lang="en-US" dirty="0"/>
          </a:p>
        </p:txBody>
      </p:sp>
      <p:sp>
        <p:nvSpPr>
          <p:cNvPr id="3" name="Title 2">
            <a:extLst>
              <a:ext uri="{FF2B5EF4-FFF2-40B4-BE49-F238E27FC236}">
                <a16:creationId xmlns:a16="http://schemas.microsoft.com/office/drawing/2014/main" id="{A1D283D5-07C6-42B4-A124-06EA1443FB22}"/>
              </a:ext>
            </a:extLst>
          </p:cNvPr>
          <p:cNvSpPr>
            <a:spLocks noGrp="1"/>
          </p:cNvSpPr>
          <p:nvPr>
            <p:ph type="title"/>
          </p:nvPr>
        </p:nvSpPr>
        <p:spPr/>
        <p:txBody>
          <a:bodyPr/>
          <a:lstStyle/>
          <a:p>
            <a:r>
              <a:rPr lang="en-US" dirty="0"/>
              <a:t>Chaining Conditional Probabilities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48A00E-5FAC-4AEE-97C4-08BBB75939A4}"/>
                  </a:ext>
                </a:extLst>
              </p:cNvPr>
              <p:cNvSpPr/>
              <p:nvPr/>
            </p:nvSpPr>
            <p:spPr>
              <a:xfrm>
                <a:off x="415904" y="3429000"/>
                <a:ext cx="8168005"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4" name="Rectangle 3">
                <a:extLst>
                  <a:ext uri="{FF2B5EF4-FFF2-40B4-BE49-F238E27FC236}">
                    <a16:creationId xmlns:a16="http://schemas.microsoft.com/office/drawing/2014/main" id="{8648A00E-5FAC-4AEE-97C4-08BBB75939A4}"/>
                  </a:ext>
                </a:extLst>
              </p:cNvPr>
              <p:cNvSpPr>
                <a:spLocks noRot="1" noChangeAspect="1" noMove="1" noResize="1" noEditPoints="1" noAdjustHandles="1" noChangeArrowheads="1" noChangeShapeType="1" noTextEdit="1"/>
              </p:cNvSpPr>
              <p:nvPr/>
            </p:nvSpPr>
            <p:spPr>
              <a:xfrm>
                <a:off x="415904" y="3429000"/>
                <a:ext cx="8168005" cy="679032"/>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A672F7-E65C-4D02-A062-86BB2485EEA9}"/>
              </a:ext>
            </a:extLst>
          </p:cNvPr>
          <p:cNvSpPr/>
          <p:nvPr/>
        </p:nvSpPr>
        <p:spPr>
          <a:xfrm>
            <a:off x="521208" y="6267087"/>
            <a:ext cx="8740556" cy="461665"/>
          </a:xfrm>
          <a:prstGeom prst="rect">
            <a:avLst/>
          </a:prstGeom>
        </p:spPr>
        <p:txBody>
          <a:bodyPr wrap="square">
            <a:spAutoFit/>
          </a:bodyPr>
          <a:lstStyle/>
          <a:p>
            <a:r>
              <a:rPr lang="en-US" sz="1200" dirty="0"/>
              <a:t>Great Article: </a:t>
            </a:r>
            <a:r>
              <a:rPr lang="en-US" sz="1200" dirty="0">
                <a:hlinkClick r:id="rId3"/>
              </a:rPr>
              <a:t>https://towardsdatascience.com/bayes-rule-applied-75965e4482ff</a:t>
            </a:r>
            <a:endParaRPr lang="en-US" sz="1200" dirty="0"/>
          </a:p>
          <a:p>
            <a:endParaRPr lang="en-US" sz="1200" dirty="0"/>
          </a:p>
        </p:txBody>
      </p:sp>
      <p:pic>
        <p:nvPicPr>
          <p:cNvPr id="7" name="Picture 6" descr="A sign above a store&#10;&#10;Description automatically generated">
            <a:extLst>
              <a:ext uri="{FF2B5EF4-FFF2-40B4-BE49-F238E27FC236}">
                <a16:creationId xmlns:a16="http://schemas.microsoft.com/office/drawing/2014/main" id="{127D22BA-CF84-4D3B-801D-33A224891BD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3909" y="1310078"/>
            <a:ext cx="2997206" cy="1920709"/>
          </a:xfrm>
          <a:prstGeom prst="rect">
            <a:avLst/>
          </a:prstGeom>
        </p:spPr>
      </p:pic>
    </p:spTree>
    <p:extLst>
      <p:ext uri="{BB962C8B-B14F-4D97-AF65-F5344CB8AC3E}">
        <p14:creationId xmlns:p14="http://schemas.microsoft.com/office/powerpoint/2010/main" val="20168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t>What is the probability of the system correctly identifying a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609676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7"/>
            <a:ext cx="5231689" cy="3977640"/>
          </a:xfrm>
        </p:spPr>
        <p:txBody>
          <a:bodyPr>
            <a:normAutofit lnSpcReduction="10000"/>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correctly identifying a tire as “worn”?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3E7AB3-2441-4DCE-9DBB-E5EFED245D98}"/>
                  </a:ext>
                </a:extLst>
              </p:cNvPr>
              <p:cNvSpPr/>
              <p:nvPr/>
            </p:nvSpPr>
            <p:spPr>
              <a:xfrm>
                <a:off x="6096000" y="1342337"/>
                <a:ext cx="2691250"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6" name="Rectangle 5">
                <a:extLst>
                  <a:ext uri="{FF2B5EF4-FFF2-40B4-BE49-F238E27FC236}">
                    <a16:creationId xmlns:a16="http://schemas.microsoft.com/office/drawing/2014/main" id="{3D3E7AB3-2441-4DCE-9DBB-E5EFED245D98}"/>
                  </a:ext>
                </a:extLst>
              </p:cNvPr>
              <p:cNvSpPr>
                <a:spLocks noRot="1" noChangeAspect="1" noMove="1" noResize="1" noEditPoints="1" noAdjustHandles="1" noChangeArrowheads="1" noChangeShapeType="1" noTextEdit="1"/>
              </p:cNvSpPr>
              <p:nvPr/>
            </p:nvSpPr>
            <p:spPr>
              <a:xfrm>
                <a:off x="6096000" y="1342337"/>
                <a:ext cx="2691250"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038DE9-FD8D-481C-926E-EE4F400FA3A4}"/>
                  </a:ext>
                </a:extLst>
              </p:cNvPr>
              <p:cNvSpPr/>
              <p:nvPr/>
            </p:nvSpPr>
            <p:spPr>
              <a:xfrm>
                <a:off x="6171405" y="2221733"/>
                <a:ext cx="523168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𝑤𝑜𝑟𝑛</m:t>
                          </m:r>
                        </m:e>
                        <m:e>
                          <m:r>
                            <a:rPr lang="en-US" b="0" i="1" smtClean="0">
                              <a:latin typeface="Cambria Math" panose="02040503050406030204" pitchFamily="18" charset="0"/>
                            </a:rPr>
                            <m:t>𝑝𝑜𝑠𝑖𝑡𝑖𝑣𝑒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𝑝𝑜𝑠𝑖𝑡𝑖𝑣𝑒</m:t>
                              </m:r>
                            </m:e>
                            <m:e>
                              <m:r>
                                <a:rPr lang="en-US" b="0" i="1" smtClean="0">
                                  <a:latin typeface="Cambria Math" panose="02040503050406030204" pitchFamily="18" charset="0"/>
                                </a:rPr>
                                <m:t>𝑤𝑜𝑟𝑛</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𝑤𝑜𝑟𝑛</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den>
                      </m:f>
                    </m:oMath>
                  </m:oMathPara>
                </a14:m>
                <a:endParaRPr lang="en-US" dirty="0"/>
              </a:p>
            </p:txBody>
          </p:sp>
        </mc:Choice>
        <mc:Fallback xmlns="">
          <p:sp>
            <p:nvSpPr>
              <p:cNvPr id="7" name="Rectangle 6">
                <a:extLst>
                  <a:ext uri="{FF2B5EF4-FFF2-40B4-BE49-F238E27FC236}">
                    <a16:creationId xmlns:a16="http://schemas.microsoft.com/office/drawing/2014/main" id="{00038DE9-FD8D-481C-926E-EE4F400FA3A4}"/>
                  </a:ext>
                </a:extLst>
              </p:cNvPr>
              <p:cNvSpPr>
                <a:spLocks noRot="1" noChangeAspect="1" noMove="1" noResize="1" noEditPoints="1" noAdjustHandles="1" noChangeArrowheads="1" noChangeShapeType="1" noTextEdit="1"/>
              </p:cNvSpPr>
              <p:nvPr/>
            </p:nvSpPr>
            <p:spPr>
              <a:xfrm>
                <a:off x="6171405" y="2221733"/>
                <a:ext cx="5231689" cy="6790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A2739D-313A-493C-BD1A-8B41604E3107}"/>
                  </a:ext>
                </a:extLst>
              </p:cNvPr>
              <p:cNvSpPr/>
              <p:nvPr/>
            </p:nvSpPr>
            <p:spPr>
              <a:xfrm>
                <a:off x="6171405" y="3000619"/>
                <a:ext cx="211307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𝟔𝟕𝟖𝟔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95</m:t>
                          </m:r>
                          <m:r>
                            <a:rPr lang="en-US" b="0" i="1" smtClean="0">
                              <a:latin typeface="Cambria Math" panose="02040503050406030204" pitchFamily="18" charset="0"/>
                            </a:rPr>
                            <m:t> ∗ .</m:t>
                          </m:r>
                          <m:r>
                            <a:rPr lang="en-US" b="0" i="1" smtClean="0">
                              <a:latin typeface="Cambria Math" panose="02040503050406030204" pitchFamily="18" charset="0"/>
                            </a:rPr>
                            <m:t>05</m:t>
                          </m:r>
                        </m:num>
                        <m:den>
                          <m:r>
                            <a:rPr lang="en-US" b="0" i="1" smtClean="0">
                              <a:latin typeface="Cambria Math" panose="02040503050406030204" pitchFamily="18" charset="0"/>
                            </a:rPr>
                            <m:t>.</m:t>
                          </m:r>
                          <m:r>
                            <a:rPr lang="en-US" b="0" i="1" smtClean="0">
                              <a:latin typeface="Cambria Math" panose="02040503050406030204" pitchFamily="18" charset="0"/>
                            </a:rPr>
                            <m:t>07</m:t>
                          </m:r>
                        </m:den>
                      </m:f>
                    </m:oMath>
                  </m:oMathPara>
                </a14:m>
                <a:endParaRPr lang="en-US" dirty="0"/>
              </a:p>
            </p:txBody>
          </p:sp>
        </mc:Choice>
        <mc:Fallback xmlns="">
          <p:sp>
            <p:nvSpPr>
              <p:cNvPr id="8" name="Rectangle 7">
                <a:extLst>
                  <a:ext uri="{FF2B5EF4-FFF2-40B4-BE49-F238E27FC236}">
                    <a16:creationId xmlns:a16="http://schemas.microsoft.com/office/drawing/2014/main" id="{3CA2739D-313A-493C-BD1A-8B41604E3107}"/>
                  </a:ext>
                </a:extLst>
              </p:cNvPr>
              <p:cNvSpPr>
                <a:spLocks noRot="1" noChangeAspect="1" noMove="1" noResize="1" noEditPoints="1" noAdjustHandles="1" noChangeArrowheads="1" noChangeShapeType="1" noTextEdit="1"/>
              </p:cNvSpPr>
              <p:nvPr/>
            </p:nvSpPr>
            <p:spPr>
              <a:xfrm>
                <a:off x="6171405" y="3000619"/>
                <a:ext cx="2113078" cy="61831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0B1E15-006C-4D16-94B7-738962D6F45C}"/>
              </a:ext>
            </a:extLst>
          </p:cNvPr>
          <p:cNvSpPr txBox="1"/>
          <p:nvPr/>
        </p:nvSpPr>
        <p:spPr>
          <a:xfrm>
            <a:off x="6248574" y="3921261"/>
            <a:ext cx="5655972" cy="338554"/>
          </a:xfrm>
          <a:prstGeom prst="rect">
            <a:avLst/>
          </a:prstGeom>
          <a:noFill/>
        </p:spPr>
        <p:txBody>
          <a:bodyPr wrap="none" rtlCol="0">
            <a:spAutoFit/>
          </a:bodyPr>
          <a:lstStyle/>
          <a:p>
            <a:r>
              <a:rPr lang="en-US" sz="1600" b="1" dirty="0">
                <a:solidFill>
                  <a:srgbClr val="FF0000"/>
                </a:solidFill>
              </a:rPr>
              <a:t>67.86% chance the system correctly identifies a worn tire</a:t>
            </a:r>
          </a:p>
        </p:txBody>
      </p:sp>
    </p:spTree>
    <p:extLst>
      <p:ext uri="{BB962C8B-B14F-4D97-AF65-F5344CB8AC3E}">
        <p14:creationId xmlns:p14="http://schemas.microsoft.com/office/powerpoint/2010/main" val="1235241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3024656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6"/>
            <a:ext cx="4006563" cy="5162225"/>
          </a:xfrm>
        </p:spPr>
        <p:txBody>
          <a:bodyPr>
            <a:normAutofit/>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0BBF9B-7A08-4BC7-BB78-6DDCF9FA5778}"/>
                  </a:ext>
                </a:extLst>
              </p:cNvPr>
              <p:cNvSpPr/>
              <p:nvPr/>
            </p:nvSpPr>
            <p:spPr>
              <a:xfrm>
                <a:off x="4427984" y="1342336"/>
                <a:ext cx="7509753" cy="2917786"/>
              </a:xfrm>
              <a:prstGeom prst="rect">
                <a:avLst/>
              </a:prstGeom>
            </p:spPr>
            <p:txBody>
              <a:bodyPr wrap="square">
                <a:spAutoFit/>
              </a:bodyPr>
              <a:lstStyle/>
              <a:p>
                <a:pPr marL="457177" lvl="1">
                  <a:lnSpc>
                    <a:spcPct val="110000"/>
                  </a:lnSpc>
                </a:pPr>
                <a:r>
                  <a:rPr lang="en-US" sz="1400" b="1" dirty="0"/>
                  <a:t>Find missing variable </a:t>
                </a:r>
                <a14:m>
                  <m:oMath xmlns:m="http://schemas.openxmlformats.org/officeDocument/2006/math">
                    <m:r>
                      <a:rPr lang="en-US" sz="1400" b="1" i="1" dirty="0">
                        <a:latin typeface="Cambria Math" panose="02040503050406030204" pitchFamily="18" charset="0"/>
                      </a:rPr>
                      <m:t>𝑷</m:t>
                    </m:r>
                    <m:d>
                      <m:dPr>
                        <m:ctrlPr>
                          <a:rPr lang="en-US" sz="1400" b="1" i="1" dirty="0">
                            <a:latin typeface="Cambria Math" panose="02040503050406030204" pitchFamily="18" charset="0"/>
                          </a:rPr>
                        </m:ctrlPr>
                      </m:dPr>
                      <m:e>
                        <m:r>
                          <a:rPr lang="en-US" sz="1400" b="1" i="1" dirty="0">
                            <a:latin typeface="Cambria Math" panose="02040503050406030204" pitchFamily="18" charset="0"/>
                          </a:rPr>
                          <m:t>𝒑𝒐𝒔𝒊𝒕𝒊𝒗𝒆</m:t>
                        </m:r>
                      </m:e>
                      <m:e>
                        <m:r>
                          <a:rPr lang="en-US" sz="1400" b="1" i="1" dirty="0" err="1">
                            <a:latin typeface="Cambria Math" panose="02040503050406030204" pitchFamily="18" charset="0"/>
                          </a:rPr>
                          <m:t>𝒏𝒐</m:t>
                        </m:r>
                        <m:r>
                          <a:rPr lang="en-US" sz="1400" b="1" i="1" dirty="0">
                            <a:latin typeface="Cambria Math" panose="02040503050406030204" pitchFamily="18" charset="0"/>
                          </a:rPr>
                          <m:t>𝒕</m:t>
                        </m:r>
                        <m:r>
                          <a:rPr lang="en-US" sz="1400" b="1" i="1" dirty="0">
                            <a:latin typeface="Cambria Math" panose="02040503050406030204" pitchFamily="18" charset="0"/>
                          </a:rPr>
                          <m:t> </m:t>
                        </m:r>
                        <m:r>
                          <a:rPr lang="en-US" sz="1400" b="1" i="1" dirty="0">
                            <a:latin typeface="Cambria Math" panose="02040503050406030204" pitchFamily="18" charset="0"/>
                          </a:rPr>
                          <m:t>𝒘𝒐𝒓𝒏</m:t>
                        </m:r>
                      </m:e>
                    </m:d>
                  </m:oMath>
                </a14:m>
                <a:r>
                  <a:rPr lang="en-US" sz="1400" b="1" dirty="0"/>
                  <a:t> with Normalization Constant Formula</a:t>
                </a: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err="1">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smtClean="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m:t>
                      </m:r>
                      <m:r>
                        <a:rPr lang="en-US" sz="1400" b="0" i="1" dirty="0" smtClean="0">
                          <a:latin typeface="Cambria Math" panose="02040503050406030204" pitchFamily="18" charset="0"/>
                        </a:rPr>
                        <m:t>07</m:t>
                      </m:r>
                      <m:r>
                        <a:rPr lang="en-US" sz="1400" b="0" i="1" dirty="0" smtClean="0">
                          <a:latin typeface="Cambria Math" panose="02040503050406030204" pitchFamily="18" charset="0"/>
                        </a:rPr>
                        <m:t> = .</m:t>
                      </m:r>
                      <m:r>
                        <a:rPr lang="en-US" sz="1400" b="0" i="1" dirty="0" smtClean="0">
                          <a:latin typeface="Cambria Math" panose="02040503050406030204" pitchFamily="18" charset="0"/>
                        </a:rPr>
                        <m:t>95</m:t>
                      </m:r>
                      <m:r>
                        <a:rPr lang="en-US" sz="1400" i="1" dirty="0">
                          <a:latin typeface="Cambria Math" panose="02040503050406030204" pitchFamily="18" charset="0"/>
                        </a:rPr>
                        <m:t>∗ .</m:t>
                      </m:r>
                      <m:r>
                        <a:rPr lang="en-US" sz="1400" b="0" i="1" dirty="0" smtClean="0">
                          <a:latin typeface="Cambria Math" panose="02040503050406030204" pitchFamily="18" charset="0"/>
                        </a:rPr>
                        <m:t>05</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b="0" i="1" dirty="0" smtClean="0">
                          <a:latin typeface="Cambria Math" panose="02040503050406030204" pitchFamily="18" charset="0"/>
                        </a:rPr>
                        <m:t>(</m:t>
                      </m:r>
                      <m:r>
                        <a:rPr lang="en-US" sz="1400" b="0" i="1" dirty="0" smtClean="0">
                          <a:latin typeface="Cambria Math" panose="02040503050406030204" pitchFamily="18" charset="0"/>
                        </a:rPr>
                        <m:t>1</m:t>
                      </m:r>
                      <m:r>
                        <a:rPr lang="en-US" sz="1400" b="0" i="1" dirty="0" smtClean="0">
                          <a:latin typeface="Cambria Math" panose="02040503050406030204" pitchFamily="18" charset="0"/>
                        </a:rPr>
                        <m:t>.</m:t>
                      </m:r>
                      <m:r>
                        <a:rPr lang="en-US" sz="1400" b="0" i="1" dirty="0" smtClean="0">
                          <a:latin typeface="Cambria Math" panose="02040503050406030204" pitchFamily="18" charset="0"/>
                        </a:rPr>
                        <m:t>0</m:t>
                      </m:r>
                      <m:r>
                        <a:rPr lang="en-US" sz="1400" b="0" i="1" dirty="0" smtClean="0">
                          <a:latin typeface="Cambria Math" panose="02040503050406030204" pitchFamily="18" charset="0"/>
                        </a:rPr>
                        <m:t> − .</m:t>
                      </m:r>
                      <m:r>
                        <a:rPr lang="en-US" sz="1400" b="0" i="1" dirty="0" smtClean="0">
                          <a:latin typeface="Cambria Math" panose="02040503050406030204" pitchFamily="18" charset="0"/>
                        </a:rPr>
                        <m:t>05</m:t>
                      </m:r>
                      <m:r>
                        <a:rPr lang="en-US" sz="1400" b="0" i="1" dirty="0" smtClean="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i="1" dirty="0">
                              <a:latin typeface="Cambria Math" panose="02040503050406030204" pitchFamily="18" charset="0"/>
                            </a:rPr>
                            <m:t>𝑡</m:t>
                          </m:r>
                          <m:r>
                            <a:rPr lang="en-US" sz="1400" i="1" dirty="0">
                              <a:latin typeface="Cambria Math" panose="02040503050406030204" pitchFamily="18" charset="0"/>
                            </a:rPr>
                            <m:t> </m:t>
                          </m:r>
                          <m:r>
                            <a:rPr lang="en-US" sz="1400" i="1" dirty="0">
                              <a:latin typeface="Cambria Math" panose="02040503050406030204" pitchFamily="18" charset="0"/>
                            </a:rPr>
                            <m:t>𝑤𝑜𝑟𝑛</m:t>
                          </m:r>
                        </m:e>
                      </m:d>
                      <m:r>
                        <a:rPr lang="en-US" sz="1400" b="0" i="1" dirty="0" smtClean="0">
                          <a:latin typeface="Cambria Math" panose="02040503050406030204" pitchFamily="18" charset="0"/>
                        </a:rPr>
                        <m:t>= .</m:t>
                      </m:r>
                      <m:r>
                        <a:rPr lang="en-US" sz="1400" b="0" i="1" dirty="0" smtClean="0">
                          <a:latin typeface="Cambria Math" panose="02040503050406030204" pitchFamily="18" charset="0"/>
                        </a:rPr>
                        <m:t>0237</m:t>
                      </m:r>
                    </m:oMath>
                  </m:oMathPara>
                </a14:m>
                <a:endParaRPr lang="en-US" sz="1400" dirty="0"/>
              </a:p>
              <a:p>
                <a:pPr marL="457177" lvl="1" indent="0">
                  <a:lnSpc>
                    <a:spcPct val="110000"/>
                  </a:lnSpc>
                  <a:buNone/>
                </a:pPr>
                <a:endParaRPr lang="en-US" sz="1400" dirty="0"/>
              </a:p>
              <a:p>
                <a:pPr marL="457177" lvl="1" indent="0">
                  <a:lnSpc>
                    <a:spcPct val="110000"/>
                  </a:lnSpc>
                  <a:buNone/>
                </a:pPr>
                <a:r>
                  <a:rPr lang="en-US" sz="1400" b="1" dirty="0"/>
                  <a:t>Apply Bayes Theorem</a:t>
                </a:r>
              </a:p>
              <a:p>
                <a:pPr marL="457177" lvl="1">
                  <a:lnSpc>
                    <a:spcPct val="110000"/>
                  </a:lnSpc>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e>
                      </m:d>
                      <m:r>
                        <a:rPr lang="en-US" sz="1400" i="1" dirty="0">
                          <a:latin typeface="Cambria Math" panose="02040503050406030204" pitchFamily="18" charset="0"/>
                        </a:rPr>
                        <m:t>= .</m:t>
                      </m:r>
                      <m:r>
                        <a:rPr lang="en-US" sz="1400" b="0" i="1" dirty="0" smtClean="0">
                          <a:latin typeface="Cambria Math" panose="02040503050406030204" pitchFamily="18" charset="0"/>
                        </a:rPr>
                        <m:t>3216</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0237</m:t>
                      </m:r>
                      <m:r>
                        <a:rPr lang="en-US" sz="1400" b="0" i="0" dirty="0" smtClean="0">
                          <a:latin typeface="Cambria Math" panose="02040503050406030204" pitchFamily="18" charset="0"/>
                        </a:rPr>
                        <m:t> </m:t>
                      </m:r>
                      <m:r>
                        <a:rPr lang="en-US" sz="1400" i="1" dirty="0">
                          <a:latin typeface="Cambria Math" panose="02040503050406030204" pitchFamily="18" charset="0"/>
                        </a:rPr>
                        <m:t>∗ </m:t>
                      </m:r>
                      <m:r>
                        <a:rPr lang="en-US" sz="1400" b="0" i="1" dirty="0" smtClean="0">
                          <a:latin typeface="Cambria Math" panose="02040503050406030204" pitchFamily="18" charset="0"/>
                        </a:rPr>
                        <m:t>.</m:t>
                      </m:r>
                      <m:r>
                        <a:rPr lang="en-US" sz="1400" b="0" i="1" dirty="0" smtClean="0">
                          <a:latin typeface="Cambria Math" panose="02040503050406030204" pitchFamily="18" charset="0"/>
                        </a:rPr>
                        <m:t>95</m:t>
                      </m:r>
                      <m:r>
                        <a:rPr lang="en-US" sz="1400" i="1" dirty="0">
                          <a:latin typeface="Cambria Math" panose="02040503050406030204" pitchFamily="18" charset="0"/>
                        </a:rPr>
                        <m:t>) /  .</m:t>
                      </m:r>
                      <m:r>
                        <a:rPr lang="en-US" sz="1400" b="0" i="1" dirty="0" smtClean="0">
                          <a:latin typeface="Cambria Math" panose="02040503050406030204" pitchFamily="18" charset="0"/>
                        </a:rPr>
                        <m:t>07</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b="0" i="1" dirty="0" smtClean="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a:lnSpc>
                    <a:spcPct val="110000"/>
                  </a:lnSpc>
                </a:pPr>
                <a:endParaRPr lang="en-US" sz="1400" i="1" dirty="0">
                  <a:latin typeface="Cambria Math" panose="02040503050406030204" pitchFamily="18" charset="0"/>
                </a:endParaRPr>
              </a:p>
              <a:p>
                <a:pPr marL="457177" lvl="1" indent="0">
                  <a:lnSpc>
                    <a:spcPct val="110000"/>
                  </a:lnSpc>
                  <a:buNone/>
                </a:pPr>
                <a:endParaRPr lang="en-US" sz="1400" b="0" i="1" dirty="0">
                  <a:latin typeface="Cambria Math" panose="02040503050406030204" pitchFamily="18" charset="0"/>
                </a:endParaRPr>
              </a:p>
              <a:p>
                <a:pPr marL="457177" lvl="1" indent="0">
                  <a:lnSpc>
                    <a:spcPct val="110000"/>
                  </a:lnSpc>
                  <a:buNone/>
                </a:pPr>
                <a:endParaRPr lang="en-US" sz="14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FA0BBF9B-7A08-4BC7-BB78-6DDCF9FA5778}"/>
                  </a:ext>
                </a:extLst>
              </p:cNvPr>
              <p:cNvSpPr>
                <a:spLocks noRot="1" noChangeAspect="1" noMove="1" noResize="1" noEditPoints="1" noAdjustHandles="1" noChangeArrowheads="1" noChangeShapeType="1" noTextEdit="1"/>
              </p:cNvSpPr>
              <p:nvPr/>
            </p:nvSpPr>
            <p:spPr>
              <a:xfrm>
                <a:off x="4427984" y="1342336"/>
                <a:ext cx="7509753" cy="2917786"/>
              </a:xfrm>
              <a:prstGeom prst="rect">
                <a:avLst/>
              </a:prstGeom>
              <a:blipFill>
                <a:blip r:embed="rId2"/>
                <a:stretch>
                  <a:fillRect t="-41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C3C92B3-1F48-45FF-B321-F767217AB3E4}"/>
              </a:ext>
            </a:extLst>
          </p:cNvPr>
          <p:cNvSpPr txBox="1"/>
          <p:nvPr/>
        </p:nvSpPr>
        <p:spPr>
          <a:xfrm>
            <a:off x="4881943" y="4144990"/>
            <a:ext cx="5242654" cy="369332"/>
          </a:xfrm>
          <a:prstGeom prst="rect">
            <a:avLst/>
          </a:prstGeom>
          <a:noFill/>
        </p:spPr>
        <p:txBody>
          <a:bodyPr wrap="none" rtlCol="0">
            <a:spAutoFit/>
          </a:bodyPr>
          <a:lstStyle/>
          <a:p>
            <a:r>
              <a:rPr lang="en-US" dirty="0">
                <a:solidFill>
                  <a:srgbClr val="FF0000"/>
                </a:solidFill>
              </a:rPr>
              <a:t>32.16% chance a positively tested tire is not worn!</a:t>
            </a:r>
          </a:p>
        </p:txBody>
      </p:sp>
    </p:spTree>
    <p:extLst>
      <p:ext uri="{BB962C8B-B14F-4D97-AF65-F5344CB8AC3E}">
        <p14:creationId xmlns:p14="http://schemas.microsoft.com/office/powerpoint/2010/main" val="1746950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28836"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3</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21504"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69892"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8</a:t>
            </a:fld>
            <a:endParaRPr sz="2176">
              <a:latin typeface="Arial"/>
              <a:cs typeface="Arial"/>
            </a:endParaRPr>
          </a:p>
        </p:txBody>
      </p:sp>
      <p:sp>
        <p:nvSpPr>
          <p:cNvPr id="32" name="object 32"/>
          <p:cNvSpPr txBox="1"/>
          <p:nvPr/>
        </p:nvSpPr>
        <p:spPr>
          <a:xfrm>
            <a:off x="757009" y="5216009"/>
            <a:ext cx="6231893"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24"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spc="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r>
              <a:rPr sz="2176" spc="60" dirty="0">
                <a:latin typeface="Tahoma"/>
                <a:cs typeface="Tahoma"/>
              </a:rPr>
              <a:t> </a:t>
            </a:r>
            <a:r>
              <a:rPr sz="2176" b="1" spc="277" dirty="0">
                <a:latin typeface="Arial"/>
                <a:cs typeface="Arial"/>
              </a:rPr>
              <a:t>33%</a:t>
            </a:r>
            <a:endParaRPr sz="2176">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from Scratch in Python</a:t>
            </a:r>
          </a:p>
        </p:txBody>
      </p:sp>
      <p:sp>
        <p:nvSpPr>
          <p:cNvPr id="4" name="Rectangle 1">
            <a:extLst>
              <a:ext uri="{FF2B5EF4-FFF2-40B4-BE49-F238E27FC236}">
                <a16:creationId xmlns:a16="http://schemas.microsoft.com/office/drawing/2014/main" id="{5A0B4C54-236F-41DC-9B80-8D9D5A094031}"/>
              </a:ext>
            </a:extLst>
          </p:cNvPr>
          <p:cNvSpPr>
            <a:spLocks noChangeArrowheads="1"/>
          </p:cNvSpPr>
          <p:nvPr/>
        </p:nvSpPr>
        <p:spPr bwMode="auto">
          <a:xfrm>
            <a:off x="3229808" y="1611487"/>
            <a:ext cx="5208336"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Generates the coefficient needed for the binomial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factorial(n) / (factorial(k) * factorial(n - k))</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Binomial distribution calculates the probability of k events out of n trials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given the p probability of k occurring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k) * (p ** k)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p) ** (n - 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p>
        </p:txBody>
      </p:sp>
      <p:sp>
        <p:nvSpPr>
          <p:cNvPr id="5" name="Rectangle 2">
            <a:extLst>
              <a:ext uri="{FF2B5EF4-FFF2-40B4-BE49-F238E27FC236}">
                <a16:creationId xmlns:a16="http://schemas.microsoft.com/office/drawing/2014/main" id="{00205FF7-D631-49E4-B3F3-180311969DD7}"/>
              </a:ext>
            </a:extLst>
          </p:cNvPr>
          <p:cNvSpPr>
            <a:spLocks noChangeArrowheads="1"/>
          </p:cNvSpPr>
          <p:nvPr/>
        </p:nvSpPr>
        <p:spPr bwMode="auto">
          <a:xfrm>
            <a:off x="3229808" y="4312357"/>
            <a:ext cx="5208336"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p = </a:t>
            </a:r>
            <a:r>
              <a:rPr kumimoji="0" lang="en-US" altLang="en-US" sz="900" b="0" i="0" u="none" strike="noStrike" cap="none" normalizeH="0" baseline="0" dirty="0">
                <a:ln>
                  <a:noFill/>
                </a:ln>
                <a:solidFill>
                  <a:srgbClr val="0000FF"/>
                </a:solidFill>
                <a:effectLst/>
                <a:latin typeface="Consolas" panose="020B0609020204030204" pitchFamily="49" charset="0"/>
              </a:rPr>
              <a:t>.9</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k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.format(k,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8 OR LESS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389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0" name="object 30"/>
          <p:cNvSpPr txBox="1"/>
          <p:nvPr/>
        </p:nvSpPr>
        <p:spPr>
          <a:xfrm>
            <a:off x="757008" y="5216008"/>
            <a:ext cx="6690245" cy="682354"/>
          </a:xfrm>
          <a:prstGeom prst="rect">
            <a:avLst/>
          </a:prstGeom>
        </p:spPr>
        <p:txBody>
          <a:bodyPr vert="horz" wrap="square" lIns="0" tIns="15355" rIns="0" bIns="0" rtlCol="0">
            <a:spAutoFit/>
          </a:bodyPr>
          <a:lstStyle/>
          <a:p>
            <a:pPr marL="15356">
              <a:lnSpc>
                <a:spcPts val="2569"/>
              </a:lnSpc>
              <a:spcBef>
                <a:spcPts val="121"/>
              </a:spcBef>
            </a:pPr>
            <a:r>
              <a:rPr sz="2176" spc="67" dirty="0">
                <a:latin typeface="Tahoma"/>
                <a:cs typeface="Tahoma"/>
              </a:rPr>
              <a:t>Twist!</a:t>
            </a:r>
            <a:r>
              <a:rPr sz="2176" spc="6" dirty="0">
                <a:latin typeface="Tahoma"/>
                <a:cs typeface="Tahoma"/>
              </a:rPr>
              <a:t> </a:t>
            </a:r>
            <a:r>
              <a:rPr sz="2176" b="1" spc="193" dirty="0">
                <a:latin typeface="Arial"/>
                <a:cs typeface="Arial"/>
              </a:rPr>
              <a:t>Door</a:t>
            </a:r>
            <a:r>
              <a:rPr sz="2176" b="1" spc="151" dirty="0">
                <a:latin typeface="Arial"/>
                <a:cs typeface="Arial"/>
              </a:rPr>
              <a:t> </a:t>
            </a:r>
            <a:r>
              <a:rPr sz="2176" b="1" spc="302" dirty="0">
                <a:latin typeface="Arial"/>
                <a:cs typeface="Arial"/>
              </a:rPr>
              <a:t>3</a:t>
            </a:r>
            <a:r>
              <a:rPr sz="2176" b="1" spc="85" dirty="0">
                <a:latin typeface="Arial"/>
                <a:cs typeface="Arial"/>
              </a:rPr>
              <a:t> </a:t>
            </a:r>
            <a:r>
              <a:rPr sz="2176" spc="169" dirty="0">
                <a:latin typeface="Tahoma"/>
                <a:cs typeface="Tahoma"/>
              </a:rPr>
              <a:t>was</a:t>
            </a:r>
            <a:r>
              <a:rPr sz="2176" spc="6" dirty="0">
                <a:latin typeface="Tahoma"/>
                <a:cs typeface="Tahoma"/>
              </a:rPr>
              <a:t> </a:t>
            </a:r>
            <a:r>
              <a:rPr sz="2176" spc="103" dirty="0">
                <a:latin typeface="Tahoma"/>
                <a:cs typeface="Tahoma"/>
              </a:rPr>
              <a:t>just</a:t>
            </a:r>
            <a:r>
              <a:rPr sz="2176" spc="18" dirty="0">
                <a:latin typeface="Tahoma"/>
                <a:cs typeface="Tahoma"/>
              </a:rPr>
              <a:t> </a:t>
            </a:r>
            <a:r>
              <a:rPr sz="2176" spc="145" dirty="0">
                <a:latin typeface="Tahoma"/>
                <a:cs typeface="Tahoma"/>
              </a:rPr>
              <a:t>opened.</a:t>
            </a:r>
            <a:r>
              <a:rPr sz="2176" spc="12" dirty="0">
                <a:latin typeface="Tahoma"/>
                <a:cs typeface="Tahoma"/>
              </a:rPr>
              <a:t> </a:t>
            </a:r>
            <a:r>
              <a:rPr sz="2176" spc="85" dirty="0">
                <a:latin typeface="Tahoma"/>
                <a:cs typeface="Tahoma"/>
              </a:rPr>
              <a:t>It’s</a:t>
            </a:r>
            <a:r>
              <a:rPr sz="2176" spc="6" dirty="0">
                <a:latin typeface="Tahoma"/>
                <a:cs typeface="Tahoma"/>
              </a:rPr>
              <a:t> </a:t>
            </a:r>
            <a:r>
              <a:rPr sz="2176" spc="187" dirty="0">
                <a:latin typeface="Tahoma"/>
                <a:cs typeface="Tahoma"/>
              </a:rPr>
              <a:t>a</a:t>
            </a:r>
            <a:r>
              <a:rPr sz="2176" spc="24" dirty="0">
                <a:latin typeface="Tahoma"/>
                <a:cs typeface="Tahoma"/>
              </a:rPr>
              <a:t> </a:t>
            </a:r>
            <a:r>
              <a:rPr sz="2176" spc="127" dirty="0">
                <a:latin typeface="Tahoma"/>
                <a:cs typeface="Tahoma"/>
              </a:rPr>
              <a:t>goat.</a:t>
            </a:r>
            <a:endParaRPr sz="2176">
              <a:latin typeface="Tahoma"/>
              <a:cs typeface="Tahoma"/>
            </a:endParaRPr>
          </a:p>
          <a:p>
            <a:pPr marL="15356">
              <a:lnSpc>
                <a:spcPts val="2569"/>
              </a:lnSpc>
            </a:pPr>
            <a:r>
              <a:rPr sz="2176" spc="163" dirty="0">
                <a:latin typeface="Tahoma"/>
                <a:cs typeface="Tahoma"/>
              </a:rPr>
              <a:t>Did</a:t>
            </a:r>
            <a:r>
              <a:rPr sz="2176" spc="-6" dirty="0">
                <a:latin typeface="Tahoma"/>
                <a:cs typeface="Tahoma"/>
              </a:rPr>
              <a:t> </a:t>
            </a:r>
            <a:r>
              <a:rPr sz="2176" spc="169" dirty="0">
                <a:latin typeface="Tahoma"/>
                <a:cs typeface="Tahoma"/>
              </a:rPr>
              <a:t>you</a:t>
            </a:r>
            <a:r>
              <a:rPr sz="2176" spc="12" dirty="0">
                <a:latin typeface="Tahoma"/>
                <a:cs typeface="Tahoma"/>
              </a:rPr>
              <a:t> </a:t>
            </a:r>
            <a:r>
              <a:rPr sz="2176" spc="157" dirty="0">
                <a:latin typeface="Tahoma"/>
                <a:cs typeface="Tahoma"/>
              </a:rPr>
              <a:t>want</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switch</a:t>
            </a:r>
            <a:r>
              <a:rPr sz="2176" spc="12" dirty="0">
                <a:latin typeface="Tahoma"/>
                <a:cs typeface="Tahoma"/>
              </a:rPr>
              <a:t> </a:t>
            </a:r>
            <a:r>
              <a:rPr sz="2176" spc="138" dirty="0">
                <a:latin typeface="Tahoma"/>
                <a:cs typeface="Tahoma"/>
              </a:rPr>
              <a:t>from</a:t>
            </a:r>
            <a:r>
              <a:rPr sz="2176" spc="60" dirty="0">
                <a:latin typeface="Tahoma"/>
                <a:cs typeface="Tahoma"/>
              </a:rPr>
              <a:t> </a:t>
            </a:r>
            <a:r>
              <a:rPr sz="2176" b="1" spc="193" dirty="0">
                <a:latin typeface="Arial"/>
                <a:cs typeface="Arial"/>
              </a:rPr>
              <a:t>Door</a:t>
            </a:r>
            <a:r>
              <a:rPr sz="2176" b="1" spc="138" dirty="0">
                <a:latin typeface="Arial"/>
                <a:cs typeface="Arial"/>
              </a:rPr>
              <a:t> </a:t>
            </a:r>
            <a:r>
              <a:rPr sz="2176" b="1" spc="302" dirty="0">
                <a:latin typeface="Arial"/>
                <a:cs typeface="Arial"/>
              </a:rPr>
              <a:t>1</a:t>
            </a:r>
            <a:r>
              <a:rPr sz="2176" b="1" spc="91" dirty="0">
                <a:latin typeface="Arial"/>
                <a:cs typeface="Arial"/>
              </a:rPr>
              <a:t> </a:t>
            </a:r>
            <a:r>
              <a:rPr sz="2176" spc="127" dirty="0">
                <a:latin typeface="Tahoma"/>
                <a:cs typeface="Tahoma"/>
              </a:rPr>
              <a:t>to</a:t>
            </a:r>
            <a:r>
              <a:rPr sz="2176" spc="30" dirty="0">
                <a:latin typeface="Tahoma"/>
                <a:cs typeface="Tahoma"/>
              </a:rPr>
              <a:t> </a:t>
            </a:r>
            <a:r>
              <a:rPr sz="2176" b="1" spc="193" dirty="0">
                <a:latin typeface="Arial"/>
                <a:cs typeface="Arial"/>
              </a:rPr>
              <a:t>Door</a:t>
            </a:r>
            <a:r>
              <a:rPr sz="2176" b="1" spc="138" dirty="0">
                <a:latin typeface="Arial"/>
                <a:cs typeface="Arial"/>
              </a:rPr>
              <a:t> </a:t>
            </a:r>
            <a:r>
              <a:rPr sz="2176" b="1" spc="212" dirty="0">
                <a:latin typeface="Arial"/>
                <a:cs typeface="Arial"/>
              </a:rPr>
              <a:t>2</a:t>
            </a:r>
            <a:r>
              <a:rPr sz="2176" spc="212" dirty="0">
                <a:latin typeface="Tahoma"/>
                <a:cs typeface="Tahoma"/>
              </a:rPr>
              <a:t>?</a:t>
            </a:r>
            <a:endParaRPr sz="2176">
              <a:latin typeface="Tahoma"/>
              <a:cs typeface="Tahom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This shows how versatile the Beta distribution is in updating predictions based on new data.</a:t>
            </a:r>
          </a:p>
          <a:p>
            <a:pPr marL="0" indent="0">
              <a:buNone/>
            </a:pPr>
            <a:endParaRPr lang="en-US" dirty="0"/>
          </a:p>
          <a:p>
            <a:pPr marL="0" indent="0">
              <a:buNone/>
            </a:pPr>
            <a:r>
              <a:rPr lang="en-US" dirty="0"/>
              <a:t>When we get more trials and get more successes/failures, the beta distribution will start to narrow more confidently on a smaller range.</a:t>
            </a:r>
          </a:p>
          <a:p>
            <a:pPr marL="0" indent="0">
              <a:buNone/>
            </a:pPr>
            <a:endParaRPr lang="en-US" dirty="0"/>
          </a:p>
          <a:p>
            <a:pPr marL="0" indent="0">
              <a:buNone/>
            </a:pPr>
            <a:r>
              <a:rPr lang="en-US" dirty="0"/>
              <a:t>You can even use the beta distribution to quantify subjective beliefs (using the gambling odds exercise we did earlier) and then merge predictions with different beliefs and data. </a:t>
            </a:r>
          </a:p>
          <a:p>
            <a:pPr marL="0" indent="0">
              <a:buNone/>
            </a:pPr>
            <a:endParaRPr lang="en-US" dirty="0"/>
          </a:p>
          <a:p>
            <a:pPr marL="0" indent="0">
              <a:buNone/>
            </a:pPr>
            <a:r>
              <a:rPr lang="en-US" dirty="0"/>
              <a:t>Starting the beta distribution without any prior data or beliefs is controversial, but you can start with an alpha=1, beta=1 initialization which has a neutral flat line that is easily overridden by new data.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4912" cy="523220"/>
          </a:xfrm>
          <a:prstGeom prst="rect">
            <a:avLst/>
          </a:prstGeom>
        </p:spPr>
        <p:txBody>
          <a:bodyPr wrap="none">
            <a:spAutoFit/>
          </a:bodyPr>
          <a:lstStyle/>
          <a:p>
            <a:r>
              <a:rPr lang="en-US" sz="1400" dirty="0">
                <a:hlinkClick r:id="rId3"/>
              </a:rPr>
              <a:t>https://www.desmos.com/calculator/iji1abdcov</a:t>
            </a:r>
            <a:endParaRPr lang="en-US" sz="1400" dirty="0"/>
          </a:p>
          <a:p>
            <a:endParaRPr lang="en-US" sz="1400" dirty="0"/>
          </a:p>
        </p:txBody>
      </p:sp>
    </p:spTree>
    <p:extLst>
      <p:ext uri="{BB962C8B-B14F-4D97-AF65-F5344CB8AC3E}">
        <p14:creationId xmlns:p14="http://schemas.microsoft.com/office/powerpoint/2010/main" val="14909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Before we implement the beta distribution from scratch in Python, let’s first talk about </a:t>
            </a:r>
            <a:r>
              <a:rPr lang="en-US" b="1" dirty="0">
                <a:solidFill>
                  <a:srgbClr val="FF0000"/>
                </a:solidFill>
              </a:rPr>
              <a:t>integration</a:t>
            </a:r>
            <a:r>
              <a:rPr lang="en-US" dirty="0"/>
              <a:t>, or finding the areas under a curve. </a:t>
            </a:r>
          </a:p>
          <a:p>
            <a:pPr marL="0" indent="0">
              <a:buNone/>
            </a:pPr>
            <a:endParaRPr lang="en-US" dirty="0"/>
          </a:p>
          <a:p>
            <a:pPr marL="0" indent="0">
              <a:buNone/>
            </a:pPr>
            <a:r>
              <a:rPr lang="en-US" dirty="0"/>
              <a:t>The binomial distribution was easy to integrate, as each probability was on a discrete value and we can just sum them. </a:t>
            </a:r>
          </a:p>
          <a:p>
            <a:pPr marL="0" indent="0">
              <a:buNone/>
            </a:pPr>
            <a:endParaRPr lang="en-US" dirty="0"/>
          </a:p>
          <a:p>
            <a:pPr marL="0" indent="0">
              <a:buNone/>
            </a:pPr>
            <a:r>
              <a:rPr lang="en-US" dirty="0"/>
              <a:t>But continuous distributions are a different animal, as they are not discrete but rather one continuous, curvy line with infinitely many values.</a:t>
            </a:r>
          </a:p>
          <a:p>
            <a:pPr marL="0" indent="0">
              <a:buNone/>
            </a:pPr>
            <a:endParaRPr lang="en-US" dirty="0"/>
          </a:p>
          <a:p>
            <a:pPr marL="0" indent="0">
              <a:buNone/>
            </a:pPr>
            <a:r>
              <a:rPr lang="en-US" dirty="0"/>
              <a:t>The x-axis and y-axis are both decimals, and the y-axis does not represent probabilities but rather “density” of likelihood.</a:t>
            </a:r>
          </a:p>
          <a:p>
            <a:pPr marL="0" indent="0">
              <a:buNone/>
            </a:pPr>
            <a:endParaRPr lang="en-US" dirty="0"/>
          </a:p>
          <a:p>
            <a:pPr marL="0" indent="0">
              <a:buNone/>
            </a:pPr>
            <a:r>
              <a:rPr lang="en-US" dirty="0"/>
              <a:t>To find a probability, we use the area under the curve for a range of x-values. </a:t>
            </a:r>
          </a:p>
          <a:p>
            <a:pPr marL="0" indent="0">
              <a:buNone/>
            </a:pPr>
            <a:endParaRPr lang="en-US" dirty="0"/>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42357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Imagine we packed 6 rectangles under the curve area we are interested in, where the midpoint of each rectangle touches the curve. </a:t>
            </a:r>
          </a:p>
          <a:p>
            <a:pPr marL="0" indent="0">
              <a:buNone/>
            </a:pPr>
            <a:endParaRPr lang="en-US" dirty="0"/>
          </a:p>
          <a:p>
            <a:pPr marL="0" indent="0">
              <a:buNone/>
            </a:pPr>
            <a:r>
              <a:rPr lang="en-US" dirty="0"/>
              <a:t>Finding the area of a rectangle is easy (area = length * width), and we can sum the areas of these rectangles to give an approximation of the area under the curve. </a:t>
            </a:r>
          </a:p>
          <a:p>
            <a:pPr marL="0" indent="0">
              <a:buNone/>
            </a:pPr>
            <a:endParaRPr lang="en-US" dirty="0"/>
          </a:p>
          <a:p>
            <a:pPr marL="0" indent="0">
              <a:buNone/>
            </a:pPr>
            <a:r>
              <a:rPr lang="en-US" dirty="0"/>
              <a:t>If we packed 1000 smaller rectangles we would get an even more precise approximation.</a:t>
            </a:r>
          </a:p>
          <a:p>
            <a:pPr marL="0" indent="0">
              <a:buNone/>
            </a:pPr>
            <a:endParaRPr lang="en-US" dirty="0"/>
          </a:p>
          <a:p>
            <a:pPr marL="0" indent="0">
              <a:buNone/>
            </a:pPr>
            <a:r>
              <a:rPr lang="en-US" dirty="0"/>
              <a:t>An approximation is not a bad thing since computers have to approximate with limited memory and computation anyway.</a:t>
            </a:r>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1347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7DD4-401F-4419-9720-40C7843B70AF}"/>
              </a:ext>
            </a:extLst>
          </p:cNvPr>
          <p:cNvSpPr>
            <a:spLocks noGrp="1"/>
          </p:cNvSpPr>
          <p:nvPr>
            <p:ph type="title"/>
          </p:nvPr>
        </p:nvSpPr>
        <p:spPr/>
        <p:txBody>
          <a:bodyPr/>
          <a:lstStyle/>
          <a:p>
            <a:r>
              <a:rPr lang="en-US" dirty="0"/>
              <a:t>Integrating Functions in Python</a:t>
            </a:r>
          </a:p>
        </p:txBody>
      </p:sp>
      <p:sp>
        <p:nvSpPr>
          <p:cNvPr id="3" name="Content Placeholder 2">
            <a:extLst>
              <a:ext uri="{FF2B5EF4-FFF2-40B4-BE49-F238E27FC236}">
                <a16:creationId xmlns:a16="http://schemas.microsoft.com/office/drawing/2014/main" id="{981B878C-F3C0-4372-8CD2-3922B741D489}"/>
              </a:ext>
            </a:extLst>
          </p:cNvPr>
          <p:cNvSpPr>
            <a:spLocks noGrp="1"/>
          </p:cNvSpPr>
          <p:nvPr>
            <p:ph sz="quarter" idx="10"/>
          </p:nvPr>
        </p:nvSpPr>
        <p:spPr>
          <a:xfrm>
            <a:off x="539496" y="1435608"/>
            <a:ext cx="6943228" cy="4974336"/>
          </a:xfrm>
        </p:spPr>
        <p:txBody>
          <a:bodyPr/>
          <a:lstStyle/>
          <a:p>
            <a:pPr marL="0" indent="0">
              <a:buNone/>
            </a:pPr>
            <a:r>
              <a:rPr lang="en-US" dirty="0"/>
              <a:t>Here is a simple function in Python that will find the area under any function curve </a:t>
            </a:r>
            <a:r>
              <a:rPr lang="en-US" b="1" dirty="0"/>
              <a:t>f</a:t>
            </a:r>
            <a:r>
              <a:rPr lang="en-US" dirty="0"/>
              <a:t> for a range between </a:t>
            </a:r>
            <a:r>
              <a:rPr lang="en-US" b="1" dirty="0"/>
              <a:t>a </a:t>
            </a:r>
            <a:r>
              <a:rPr lang="en-US" dirty="0"/>
              <a:t>and </a:t>
            </a:r>
            <a:r>
              <a:rPr lang="en-US" b="1" dirty="0"/>
              <a:t>b</a:t>
            </a:r>
            <a:r>
              <a:rPr lang="en-US" dirty="0"/>
              <a:t>, with a number of rectangles </a:t>
            </a:r>
            <a:r>
              <a:rPr lang="en-US" b="1" dirty="0"/>
              <a:t>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works by packing the range with rectangles that extend their midpoint to touch the function curve, and the more rectangles you use the more precise it will be (with a diminishing return). </a:t>
            </a:r>
          </a:p>
          <a:p>
            <a:pPr marL="0" indent="0">
              <a:buNone/>
            </a:pPr>
            <a:endParaRPr lang="en-US" dirty="0"/>
          </a:p>
          <a:p>
            <a:pPr marL="0" indent="0">
              <a:buNone/>
            </a:pPr>
            <a:r>
              <a:rPr lang="en-US" dirty="0"/>
              <a:t>You can then find the area for ANY Python function that returns a number. </a:t>
            </a:r>
          </a:p>
        </p:txBody>
      </p:sp>
      <p:sp>
        <p:nvSpPr>
          <p:cNvPr id="5" name="Rectangle 1">
            <a:extLst>
              <a:ext uri="{FF2B5EF4-FFF2-40B4-BE49-F238E27FC236}">
                <a16:creationId xmlns:a16="http://schemas.microsoft.com/office/drawing/2014/main" id="{07494DDA-3A09-4263-B0DE-C93C5ED8F627}"/>
              </a:ext>
            </a:extLst>
          </p:cNvPr>
          <p:cNvSpPr>
            <a:spLocks noChangeArrowheads="1"/>
          </p:cNvSpPr>
          <p:nvPr/>
        </p:nvSpPr>
        <p:spPr bwMode="auto">
          <a:xfrm>
            <a:off x="589102" y="2538472"/>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picture containing orange, group, red, white&#10;&#10;Description automatically generated">
            <a:extLst>
              <a:ext uri="{FF2B5EF4-FFF2-40B4-BE49-F238E27FC236}">
                <a16:creationId xmlns:a16="http://schemas.microsoft.com/office/drawing/2014/main" id="{1390C676-BE29-4BC3-93A1-825CC106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493" y="1435608"/>
            <a:ext cx="3839720" cy="3839720"/>
          </a:xfrm>
          <a:prstGeom prst="rect">
            <a:avLst/>
          </a:prstGeom>
        </p:spPr>
      </p:pic>
      <p:sp>
        <p:nvSpPr>
          <p:cNvPr id="8" name="Rectangle 2">
            <a:extLst>
              <a:ext uri="{FF2B5EF4-FFF2-40B4-BE49-F238E27FC236}">
                <a16:creationId xmlns:a16="http://schemas.microsoft.com/office/drawing/2014/main" id="{5E5147DE-6A89-418A-B4DB-D49EDE000F19}"/>
              </a:ext>
            </a:extLst>
          </p:cNvPr>
          <p:cNvSpPr>
            <a:spLocks noChangeArrowheads="1"/>
          </p:cNvSpPr>
          <p:nvPr/>
        </p:nvSpPr>
        <p:spPr bwMode="auto">
          <a:xfrm>
            <a:off x="7691493" y="5426774"/>
            <a:ext cx="383972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area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5</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(area)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37307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4287</TotalTime>
  <Words>14597</Words>
  <Application>Microsoft Office PowerPoint</Application>
  <PresentationFormat>Widescreen</PresentationFormat>
  <Paragraphs>1197</Paragraphs>
  <Slides>144</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56" baseType="lpstr">
      <vt:lpstr>Arial</vt:lpstr>
      <vt:lpstr>Calibri</vt:lpstr>
      <vt:lpstr>Cambria Math</vt:lpstr>
      <vt:lpstr>Consolas</vt:lpstr>
      <vt:lpstr>Segoe UI</vt:lpstr>
      <vt:lpstr>Segoe UI Light</vt:lpstr>
      <vt:lpstr>Tahoma</vt:lpstr>
      <vt:lpstr>Times New Roman</vt:lpstr>
      <vt:lpstr>Trebuchet MS</vt:lpstr>
      <vt:lpstr>Verdana</vt:lpstr>
      <vt:lpstr>WelcomeDoc</vt:lpstr>
      <vt:lpstr>Worksheet</vt:lpstr>
      <vt:lpstr>Probability from Scratch</vt:lpstr>
      <vt:lpstr>About the Speaker</vt:lpstr>
      <vt:lpstr>What to Expect</vt:lpstr>
      <vt:lpstr>Section I</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PowerPoint Presentation</vt:lpstr>
      <vt:lpstr>The Monty Hall Problem</vt:lpstr>
      <vt:lpstr>The Monty Hall Problem</vt:lpstr>
      <vt:lpstr>The Monty Hall Problem</vt:lpstr>
      <vt:lpstr>The Monty Hall Problem</vt:lpstr>
      <vt:lpstr>Monte Carlo Simulation</vt:lpstr>
      <vt:lpstr>PowerPoint Presentation</vt:lpstr>
      <vt:lpstr>Why Learn Probability?</vt:lpstr>
      <vt:lpstr>Probability versus Statistics </vt:lpstr>
      <vt:lpstr>What is Probability?</vt:lpstr>
      <vt:lpstr>Frequentist Statistics</vt:lpstr>
      <vt:lpstr>Bayesian Statistics</vt:lpstr>
      <vt:lpstr>Bayes versus Frequentist? Which is right? </vt:lpstr>
      <vt:lpstr>Probability and Machine Learning</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Floating Point Underflow</vt:lpstr>
      <vt:lpstr>Union Probability – Mutually Exclusive</vt:lpstr>
      <vt:lpstr>Union Probability – Non-Mutually Exclusive</vt:lpstr>
      <vt:lpstr>Union Probability – Non-Mutually Exclusive</vt:lpstr>
      <vt:lpstr>The Sum Rule </vt:lpstr>
      <vt:lpstr>Conditional Probability</vt:lpstr>
      <vt:lpstr>Conditional Probability</vt:lpstr>
      <vt:lpstr>Conditional Probability</vt:lpstr>
      <vt:lpstr>Conditional Probability</vt:lpstr>
      <vt:lpstr>Bayes Theorem</vt:lpstr>
      <vt:lpstr>Bayes Theorem</vt:lpstr>
      <vt:lpstr>Bayes Theorem</vt:lpstr>
      <vt:lpstr>Exercise 1A</vt:lpstr>
      <vt:lpstr>Exercise 1A</vt:lpstr>
      <vt:lpstr>Exercise 1B</vt:lpstr>
      <vt:lpstr>Exercise 1B</vt:lpstr>
      <vt:lpstr>Exercise 1C</vt:lpstr>
      <vt:lpstr>Exercise 1C</vt:lpstr>
      <vt:lpstr>Section III</vt:lpstr>
      <vt:lpstr>Violence and Video Games</vt:lpstr>
      <vt:lpstr>Violence and Video Games</vt:lpstr>
      <vt:lpstr>Violence and Video Games</vt:lpstr>
      <vt:lpstr>Discovering Bayes Theorem</vt:lpstr>
      <vt:lpstr>Discovering Bayes Theorem</vt:lpstr>
      <vt:lpstr>Deriving Bayes Theorem</vt:lpstr>
      <vt:lpstr>Deriving Bayes Theorem</vt:lpstr>
      <vt:lpstr>Visualizing Bayes Theorem (Not to Scale) </vt:lpstr>
      <vt:lpstr>Deriving Bayes Theorem</vt:lpstr>
      <vt:lpstr>Deriving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Normalization Constant</vt:lpstr>
      <vt:lpstr>Normalization Constant</vt:lpstr>
      <vt:lpstr>Chaining Conditional Probabilities</vt:lpstr>
      <vt:lpstr>Exercise 2A</vt:lpstr>
      <vt:lpstr>Exercise 2A</vt:lpstr>
      <vt:lpstr>Exercise 2B</vt:lpstr>
      <vt:lpstr>Exercise 2B</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from Scratch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Using Beta Distribution to Update Predictions</vt:lpstr>
      <vt:lpstr>Integrating Functions </vt:lpstr>
      <vt:lpstr>Integrating Functions </vt:lpstr>
      <vt:lpstr>Integrating Functions in Python</vt:lpstr>
      <vt:lpstr>Integrating the Beta Distribution</vt:lpstr>
      <vt:lpstr>Beta Distribution from Scratch in Python</vt:lpstr>
      <vt:lpstr>Exercise 3A</vt:lpstr>
      <vt:lpstr>Exercise 3A</vt:lpstr>
      <vt:lpstr>Exercise 3B</vt:lpstr>
      <vt:lpstr>Exercise 3B</vt:lpstr>
      <vt:lpstr>Exercise 3D</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Calculating Probabilities</vt:lpstr>
      <vt:lpstr>Calculating Probabilities</vt:lpstr>
      <vt:lpstr>68-95-99.5 Rule </vt:lpstr>
      <vt:lpstr>Cumulative Density Function (CDF)</vt:lpstr>
      <vt:lpstr>Cumulative Density Function (CDF)</vt:lpstr>
      <vt:lpstr>Quantile Function</vt:lpstr>
      <vt:lpstr>Quantile Function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Standard Normal Distribution</vt:lpstr>
      <vt:lpstr>Central Limit Theorem</vt:lpstr>
      <vt:lpstr>Central Limit Theorem</vt:lpstr>
      <vt:lpstr>Fitting a Probability Distribution</vt:lpstr>
      <vt:lpstr>Solving for a Fit</vt:lpstr>
      <vt:lpstr>Fitting a Probability Distribution</vt:lpstr>
      <vt:lpstr>Fitting a Probability Distribution</vt:lpstr>
      <vt:lpstr>Other Distribution Types</vt:lpstr>
      <vt:lpstr>Exercise 4A </vt:lpstr>
      <vt:lpstr>Exercise 4A </vt:lpstr>
      <vt:lpstr>Exercise 4B </vt:lpstr>
      <vt:lpstr>Exercise 4B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230</cp:revision>
  <dcterms:created xsi:type="dcterms:W3CDTF">2016-08-14T20:32:10Z</dcterms:created>
  <dcterms:modified xsi:type="dcterms:W3CDTF">2021-11-03T14:58:17Z</dcterms:modified>
  <cp:version/>
</cp:coreProperties>
</file>